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7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2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6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3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7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7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9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4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CB79-40B9-42F0-8EAE-DC5B4B12B1DD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3BF-FCE0-4D21-A137-4BFC6AB04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" y="0"/>
            <a:ext cx="12183794" cy="7614872"/>
          </a:xfrm>
        </p:spPr>
      </p:pic>
      <p:sp>
        <p:nvSpPr>
          <p:cNvPr id="5" name="Rectangle 4"/>
          <p:cNvSpPr/>
          <p:nvPr/>
        </p:nvSpPr>
        <p:spPr>
          <a:xfrm>
            <a:off x="4957388" y="2675787"/>
            <a:ext cx="2277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78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914" y="0"/>
            <a:ext cx="13344164" cy="6926257"/>
          </a:xfrm>
        </p:spPr>
      </p:pic>
      <p:sp>
        <p:nvSpPr>
          <p:cNvPr id="5" name="Rectangle 4"/>
          <p:cNvSpPr/>
          <p:nvPr/>
        </p:nvSpPr>
        <p:spPr>
          <a:xfrm>
            <a:off x="3257585" y="566241"/>
            <a:ext cx="6395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 yourself a reason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16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1982"/>
          </a:xfrm>
        </p:spPr>
      </p:pic>
      <p:sp>
        <p:nvSpPr>
          <p:cNvPr id="5" name="Rectangle 4"/>
          <p:cNvSpPr/>
          <p:nvPr/>
        </p:nvSpPr>
        <p:spPr>
          <a:xfrm>
            <a:off x="630348" y="1132483"/>
            <a:ext cx="5207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Believe it or Not?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7" y="2458046"/>
            <a:ext cx="3259189" cy="24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742" y="4171984"/>
            <a:ext cx="6674379" cy="156250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www.xfx168.com/uploads/allimg/160717/09243Y54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682" y="0"/>
            <a:ext cx="135401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016" y="0"/>
            <a:ext cx="13580013" cy="7638757"/>
          </a:xfrm>
        </p:spPr>
      </p:pic>
      <p:sp>
        <p:nvSpPr>
          <p:cNvPr id="6" name="Rectangle 5"/>
          <p:cNvSpPr/>
          <p:nvPr/>
        </p:nvSpPr>
        <p:spPr>
          <a:xfrm>
            <a:off x="680573" y="365125"/>
            <a:ext cx="44698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Dream</a:t>
            </a:r>
          </a:p>
        </p:txBody>
      </p:sp>
    </p:spTree>
    <p:extLst>
      <p:ext uri="{BB962C8B-B14F-4D97-AF65-F5344CB8AC3E}">
        <p14:creationId xmlns:p14="http://schemas.microsoft.com/office/powerpoint/2010/main" val="365669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42550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4" y="-1285461"/>
            <a:ext cx="6508615" cy="93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8" y="-1189327"/>
            <a:ext cx="11171583" cy="80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30" y="-88935"/>
            <a:ext cx="8595360" cy="6946935"/>
          </a:xfrm>
        </p:spPr>
      </p:pic>
    </p:spTree>
    <p:extLst>
      <p:ext uri="{BB962C8B-B14F-4D97-AF65-F5344CB8AC3E}">
        <p14:creationId xmlns:p14="http://schemas.microsoft.com/office/powerpoint/2010/main" val="26546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75" y="3170813"/>
            <a:ext cx="12192001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547"/>
            <a:ext cx="12589776" cy="30026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9319" y="234935"/>
            <a:ext cx="576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Distribution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512512" y="4550123"/>
            <a:ext cx="229582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Good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4624940"/>
            <a:ext cx="229582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Weak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4917" y="4642617"/>
            <a:ext cx="16385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2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6931"/>
            <a:ext cx="12191999" cy="8135388"/>
          </a:xfrm>
        </p:spPr>
      </p:pic>
    </p:spTree>
    <p:extLst>
      <p:ext uri="{BB962C8B-B14F-4D97-AF65-F5344CB8AC3E}">
        <p14:creationId xmlns:p14="http://schemas.microsoft.com/office/powerpoint/2010/main" val="1154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18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Chen</dc:creator>
  <cp:lastModifiedBy>Anthony Chen</cp:lastModifiedBy>
  <cp:revision>33</cp:revision>
  <dcterms:created xsi:type="dcterms:W3CDTF">2016-11-02T17:43:29Z</dcterms:created>
  <dcterms:modified xsi:type="dcterms:W3CDTF">2016-11-03T03:39:49Z</dcterms:modified>
</cp:coreProperties>
</file>