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2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9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8D15-1CBD-4234-9010-A382F7909CFF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4143-3D80-43E8-880F-6B6E52F1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54" y="1124744"/>
            <a:ext cx="6997700" cy="521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14" y="71008"/>
            <a:ext cx="446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 smtClean="0"/>
              <a:t>Thinking</a:t>
            </a:r>
            <a:r>
              <a:rPr lang="it-IT" sz="3200" dirty="0" smtClean="0"/>
              <a:t> «out of the box»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142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314" y="71008"/>
            <a:ext cx="446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 smtClean="0"/>
              <a:t>Thinking</a:t>
            </a:r>
            <a:r>
              <a:rPr lang="it-IT" sz="3200" dirty="0" smtClean="0"/>
              <a:t> «out of the box»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9" y="1340768"/>
            <a:ext cx="4532709" cy="4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314" y="71008"/>
            <a:ext cx="446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 smtClean="0"/>
              <a:t>Thinking</a:t>
            </a:r>
            <a:r>
              <a:rPr lang="it-IT" sz="3200" dirty="0" smtClean="0"/>
              <a:t> «out of the box»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1"/>
            <a:ext cx="8496944" cy="567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3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314" y="71008"/>
            <a:ext cx="446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 smtClean="0"/>
              <a:t>Thinking</a:t>
            </a:r>
            <a:r>
              <a:rPr lang="it-IT" sz="3200" dirty="0" smtClean="0"/>
              <a:t> «out of the box»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1"/>
            <a:ext cx="8496944" cy="56738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1680" y="2420888"/>
            <a:ext cx="576064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3429000"/>
            <a:ext cx="58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BOX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5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314" y="71008"/>
            <a:ext cx="446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 smtClean="0"/>
              <a:t>Thinking</a:t>
            </a:r>
            <a:r>
              <a:rPr lang="it-IT" sz="3200" dirty="0" smtClean="0"/>
              <a:t> «out of the box»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1"/>
            <a:ext cx="8496944" cy="56738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1680" y="2420888"/>
            <a:ext cx="576064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3429000"/>
            <a:ext cx="58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BOX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2039" y="1772816"/>
            <a:ext cx="5466265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08304" y="1978982"/>
            <a:ext cx="180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OUT OF THE BOX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7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Baldi Nicola</dc:creator>
  <cp:lastModifiedBy>Baldi Nicola</cp:lastModifiedBy>
  <cp:revision>10</cp:revision>
  <dcterms:created xsi:type="dcterms:W3CDTF">2014-11-13T05:57:54Z</dcterms:created>
  <dcterms:modified xsi:type="dcterms:W3CDTF">2014-11-13T06:10:40Z</dcterms:modified>
</cp:coreProperties>
</file>