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7"/>
  </p:notesMasterIdLst>
  <p:sldIdLst>
    <p:sldId id="370" r:id="rId2"/>
    <p:sldId id="329" r:id="rId3"/>
    <p:sldId id="332" r:id="rId4"/>
    <p:sldId id="331" r:id="rId5"/>
    <p:sldId id="257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97BD4D-8AA7-A64D-9352-7023FFEBF04A}">
          <p14:sldIdLst/>
        </p14:section>
        <p14:section name="Personas" id="{04CCE798-3CE2-494D-8BCE-5EF16EAF8DAE}">
          <p14:sldIdLst/>
        </p14:section>
        <p14:section name="Information Products" id="{A63614EB-9E0D-EA40-856F-CCD4A4CA60D3}">
          <p14:sldIdLst/>
        </p14:section>
        <p14:section name="Data Requirements" id="{91CE18D6-FD60-A844-A1D4-2F23EEC583AE}">
          <p14:sldIdLst/>
        </p14:section>
        <p14:section name="BEAM &lt;&gt; Data Vault" id="{B2F42B67-EBD1-4547-85F9-37AD5D42469D}">
          <p14:sldIdLst/>
        </p14:section>
        <p14:section name="WireFrames" id="{8F606C98-3BE7-AD47-91AC-FF71B2788C6D}">
          <p14:sldIdLst/>
        </p14:section>
        <p14:section name="BDD" id="{B571D099-F20D-194A-896E-BEF936D09437}">
          <p14:sldIdLst>
            <p14:sldId id="370"/>
            <p14:sldId id="329"/>
            <p14:sldId id="332"/>
            <p14:sldId id="331"/>
          </p14:sldIdLst>
        </p14:section>
        <p14:section name="Multiple Iterations" id="{CE9B4F22-AA3F-0C48-82FC-27B059F001CA}">
          <p14:sldIdLst/>
        </p14:section>
        <p14:section name="T Skills" id="{90778E54-CC58-6248-9380-1FC70CEB72AE}">
          <p14:sldIdLst/>
        </p14:section>
        <p14:section name="The End" id="{C623EDC7-276F-4C49-98DC-206B8161431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5"/>
    <a:srgbClr val="5C9BD3"/>
    <a:srgbClr val="4472C4"/>
    <a:srgbClr val="FEC010"/>
    <a:srgbClr val="FFFFFF"/>
    <a:srgbClr val="535046"/>
    <a:srgbClr val="333333"/>
    <a:srgbClr val="CBCB2C"/>
    <a:srgbClr val="7AC14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/>
    <p:restoredTop sz="94627"/>
  </p:normalViewPr>
  <p:slideViewPr>
    <p:cSldViewPr snapToGrid="0" snapToObjects="1">
      <p:cViewPr varScale="1">
        <p:scale>
          <a:sx n="154" d="100"/>
          <a:sy n="154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AD54D-E3BC-DF46-BF9E-2E39B8E607C7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C1F7D-E5DB-2F41-8115-3F33DD71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2F10D-8C4B-9B4C-A364-0C25A8884E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1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9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58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513414" y="-127662"/>
            <a:ext cx="34871" cy="5532896"/>
          </a:xfrm>
          <a:prstGeom prst="line">
            <a:avLst/>
          </a:prstGeom>
          <a:ln w="127000">
            <a:solidFill>
              <a:srgbClr val="7A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679" y="4776952"/>
            <a:ext cx="1155035" cy="210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-106419" y="4599589"/>
            <a:ext cx="9341069" cy="11825"/>
          </a:xfrm>
          <a:prstGeom prst="line">
            <a:avLst/>
          </a:prstGeom>
          <a:ln>
            <a:solidFill>
              <a:srgbClr val="333333">
                <a:alpha val="2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620765" y="1892191"/>
            <a:ext cx="7886700" cy="99417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517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V="1">
            <a:off x="-106420" y="2518542"/>
            <a:ext cx="9341069" cy="35473"/>
          </a:xfrm>
          <a:prstGeom prst="line">
            <a:avLst/>
          </a:prstGeom>
          <a:ln w="127000">
            <a:solidFill>
              <a:srgbClr val="7A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679" y="4776952"/>
            <a:ext cx="1155035" cy="210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V="1">
            <a:off x="-106419" y="4599589"/>
            <a:ext cx="9341069" cy="11825"/>
          </a:xfrm>
          <a:prstGeom prst="line">
            <a:avLst/>
          </a:prstGeom>
          <a:ln>
            <a:solidFill>
              <a:srgbClr val="333333">
                <a:alpha val="2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20765" y="1892191"/>
            <a:ext cx="7886700" cy="99417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3484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CD2A3-DB1B-A743-988F-D6682470483A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0D43-D809-144C-8DDA-684DA524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2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55" r:id="rId13"/>
    <p:sldLayoutId id="2147483664" r:id="rId14"/>
    <p:sldLayoutId id="2147483678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3695" y="1544337"/>
            <a:ext cx="6657969" cy="1828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BUSINESS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b="1" dirty="0">
                <a:solidFill>
                  <a:srgbClr val="7AC143"/>
                </a:solidFill>
                <a:latin typeface="+mn-lt"/>
              </a:rPr>
              <a:t>RULES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EB915B-2EC7-C34B-AF33-67CA4DB5CE0F}"/>
              </a:ext>
            </a:extLst>
          </p:cNvPr>
          <p:cNvCxnSpPr>
            <a:cxnSpLocks/>
          </p:cNvCxnSpPr>
          <p:nvPr/>
        </p:nvCxnSpPr>
        <p:spPr>
          <a:xfrm>
            <a:off x="2143054" y="793247"/>
            <a:ext cx="0" cy="4444451"/>
          </a:xfrm>
          <a:prstGeom prst="line">
            <a:avLst/>
          </a:prstGeom>
          <a:ln w="127000">
            <a:solidFill>
              <a:srgbClr val="7A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DB1635-FA8E-4C46-BEB9-466684BDF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54" y="588010"/>
            <a:ext cx="11684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123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897C5C-FAE7-1443-B1EF-82431A6A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91" y="267154"/>
            <a:ext cx="5064726" cy="531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8AFC2-2BF8-6C40-9C7E-120C5313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4" y="1277551"/>
            <a:ext cx="9262087" cy="1086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C8CFF-877A-3541-B07E-E878307BF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73" y="2719172"/>
            <a:ext cx="10837555" cy="122675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EED242-CEEC-0F4F-8A57-A5379920F636}"/>
              </a:ext>
            </a:extLst>
          </p:cNvPr>
          <p:cNvCxnSpPr>
            <a:cxnSpLocks/>
          </p:cNvCxnSpPr>
          <p:nvPr/>
        </p:nvCxnSpPr>
        <p:spPr>
          <a:xfrm>
            <a:off x="-164757" y="4328295"/>
            <a:ext cx="9428596" cy="1"/>
          </a:xfrm>
          <a:prstGeom prst="line">
            <a:avLst/>
          </a:prstGeom>
          <a:ln w="127000">
            <a:solidFill>
              <a:srgbClr val="7A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4DBCBE5-0D46-7F4A-910B-DFCB85DAF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932" y="4501289"/>
            <a:ext cx="11684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850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5D5B47-B3A6-6642-85F5-8C9A98C244D1}"/>
              </a:ext>
            </a:extLst>
          </p:cNvPr>
          <p:cNvCxnSpPr>
            <a:cxnSpLocks/>
          </p:cNvCxnSpPr>
          <p:nvPr/>
        </p:nvCxnSpPr>
        <p:spPr>
          <a:xfrm>
            <a:off x="1664043" y="4437790"/>
            <a:ext cx="9428596" cy="1"/>
          </a:xfrm>
          <a:prstGeom prst="line">
            <a:avLst/>
          </a:prstGeom>
          <a:ln w="127000">
            <a:solidFill>
              <a:srgbClr val="7A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0C97771-DE3B-6F47-A81F-4C54283F7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0" y="4374290"/>
            <a:ext cx="1168400" cy="12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74780-D1DD-D449-B263-ACE1A5641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0" y="209722"/>
            <a:ext cx="4358236" cy="451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6A818F-2E05-644C-9091-3A4EDBBE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29" y="801292"/>
            <a:ext cx="9220079" cy="11057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07303A-C886-7C42-B29A-FE646773E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29" y="2045900"/>
            <a:ext cx="9259650" cy="21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840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EE0CC-C990-B349-93AA-A522C755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13" y="283861"/>
            <a:ext cx="4748806" cy="498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549C5-9E8C-BE45-BF0A-713942C79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6" y="1029214"/>
            <a:ext cx="9353796" cy="10961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A48230-2D19-394D-9EB8-D4F665EF8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46" y="2306078"/>
            <a:ext cx="9131718" cy="166455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5D5B47-B3A6-6642-85F5-8C9A98C244D1}"/>
              </a:ext>
            </a:extLst>
          </p:cNvPr>
          <p:cNvCxnSpPr>
            <a:cxnSpLocks/>
          </p:cNvCxnSpPr>
          <p:nvPr/>
        </p:nvCxnSpPr>
        <p:spPr>
          <a:xfrm>
            <a:off x="-1837039" y="4353009"/>
            <a:ext cx="9428596" cy="1"/>
          </a:xfrm>
          <a:prstGeom prst="line">
            <a:avLst/>
          </a:prstGeom>
          <a:ln w="127000">
            <a:solidFill>
              <a:srgbClr val="7A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0C97771-DE3B-6F47-A81F-4C54283F7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80" y="4289509"/>
            <a:ext cx="11684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223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25399C-4AF3-B749-B730-60E45B1B3F80}"/>
              </a:ext>
            </a:extLst>
          </p:cNvPr>
          <p:cNvSpPr/>
          <p:nvPr/>
        </p:nvSpPr>
        <p:spPr>
          <a:xfrm>
            <a:off x="5639191" y="3683012"/>
            <a:ext cx="1325489" cy="28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5CE84-1868-A245-90FE-BBB43D55E238}"/>
              </a:ext>
            </a:extLst>
          </p:cNvPr>
          <p:cNvSpPr/>
          <p:nvPr/>
        </p:nvSpPr>
        <p:spPr>
          <a:xfrm>
            <a:off x="523710" y="3873076"/>
            <a:ext cx="5542005" cy="467436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  <a:buFont typeface="Arial"/>
              <a:buNone/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http://AgileBI.Guru/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93E015-B26F-9C47-8E20-C36439335E7C}"/>
              </a:ext>
            </a:extLst>
          </p:cNvPr>
          <p:cNvCxnSpPr>
            <a:cxnSpLocks/>
          </p:cNvCxnSpPr>
          <p:nvPr/>
        </p:nvCxnSpPr>
        <p:spPr>
          <a:xfrm flipV="1">
            <a:off x="0" y="3778044"/>
            <a:ext cx="5759281" cy="1"/>
          </a:xfrm>
          <a:prstGeom prst="line">
            <a:avLst/>
          </a:prstGeom>
          <a:ln w="127000">
            <a:solidFill>
              <a:srgbClr val="7AC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925F86-BE9F-D04D-A050-59EE8177AC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2365" y="3733791"/>
            <a:ext cx="876300" cy="95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3A7C1-81A8-E34F-86CF-3623D67C96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3053" y="1200486"/>
            <a:ext cx="1854924" cy="22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7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6928</TotalTime>
  <Words>8</Words>
  <Application>Microsoft Macintosh PowerPoint</Application>
  <PresentationFormat>On-screen Show (16:9)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BUSINESS RULES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Shane Gibson</cp:lastModifiedBy>
  <cp:revision>256</cp:revision>
  <dcterms:created xsi:type="dcterms:W3CDTF">2017-08-27T02:06:32Z</dcterms:created>
  <dcterms:modified xsi:type="dcterms:W3CDTF">2018-12-13T00:57:37Z</dcterms:modified>
</cp:coreProperties>
</file>