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6" r:id="rId1"/>
  </p:sldMasterIdLst>
  <p:notesMasterIdLst>
    <p:notesMasterId r:id="rId21"/>
  </p:notesMasterIdLst>
  <p:sldIdLst>
    <p:sldId id="499" r:id="rId2"/>
    <p:sldId id="524" r:id="rId3"/>
    <p:sldId id="523" r:id="rId4"/>
    <p:sldId id="540" r:id="rId5"/>
    <p:sldId id="541" r:id="rId6"/>
    <p:sldId id="542" r:id="rId7"/>
    <p:sldId id="543" r:id="rId8"/>
    <p:sldId id="525" r:id="rId9"/>
    <p:sldId id="526" r:id="rId10"/>
    <p:sldId id="518" r:id="rId11"/>
    <p:sldId id="544" r:id="rId12"/>
    <p:sldId id="545" r:id="rId13"/>
    <p:sldId id="517" r:id="rId14"/>
    <p:sldId id="519" r:id="rId15"/>
    <p:sldId id="528" r:id="rId16"/>
    <p:sldId id="521" r:id="rId17"/>
    <p:sldId id="520" r:id="rId18"/>
    <p:sldId id="522" r:id="rId19"/>
    <p:sldId id="538" r:id="rId20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5" autoAdjust="0"/>
    <p:restoredTop sz="90950" autoAdjust="0"/>
  </p:normalViewPr>
  <p:slideViewPr>
    <p:cSldViewPr>
      <p:cViewPr>
        <p:scale>
          <a:sx n="81" d="100"/>
          <a:sy n="81" d="100"/>
        </p:scale>
        <p:origin x="-738" y="-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87066" y="508000"/>
            <a:ext cx="2831735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New York City</a:t>
            </a:r>
            <a:r>
              <a:rPr lang="en-US" sz="1800" i="0" baseline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i="0" baseline="0" dirty="0" smtClean="0">
                <a:solidFill>
                  <a:schemeClr val="bg1"/>
                </a:solidFill>
                <a:latin typeface="+mn-lt"/>
              </a:rPr>
              <a:t>Autumn </a:t>
            </a:r>
            <a:r>
              <a:rPr lang="en-US" sz="1800" i="0" baseline="0" dirty="0" smtClean="0">
                <a:solidFill>
                  <a:schemeClr val="bg1"/>
                </a:solidFill>
                <a:latin typeface="+mn-lt"/>
              </a:rPr>
              <a:t>2010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Dan Berlin</a:t>
            </a: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dirty="0" err="1" smtClean="0">
                <a:solidFill>
                  <a:schemeClr val="bg1"/>
                </a:solidFill>
              </a:rPr>
              <a:t>daniel.l.berlin@gmail.com</a:t>
            </a:r>
            <a:endParaRPr lang="en-US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(Who)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Keep your user stories small</a:t>
            </a:r>
          </a:p>
          <a:p>
            <a:r>
              <a:rPr lang="en-US" dirty="0" smtClean="0"/>
              <a:t>A story is a conversation starter, and gets more detailed over time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054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wants to see a summary page of all unpaid accounts, so that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company wants a new website to increase sales.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</a:t>
            </a:r>
          </a:p>
          <a:p>
            <a:r>
              <a:rPr lang="en-US" dirty="0" smtClean="0"/>
              <a:t>Choose which stories to estimate first</a:t>
            </a:r>
          </a:p>
          <a:p>
            <a:r>
              <a:rPr lang="en-US" dirty="0" smtClean="0"/>
              <a:t>Estimate by consensus</a:t>
            </a:r>
          </a:p>
          <a:p>
            <a:pPr lvl="1"/>
            <a:r>
              <a:rPr lang="en-US" dirty="0" smtClean="0"/>
              <a:t>Have story owner give a brief overview</a:t>
            </a:r>
          </a:p>
          <a:p>
            <a:pPr lvl="1"/>
            <a:r>
              <a:rPr lang="en-US" dirty="0" smtClean="0"/>
              <a:t>Only open discussion if the estimates don’t match</a:t>
            </a:r>
          </a:p>
          <a:p>
            <a:pPr lvl="1"/>
            <a:r>
              <a:rPr lang="en-US" dirty="0" smtClean="0"/>
              <a:t>Record estimating assumptions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Story Points are a unit of size/complexity, not duration</a:t>
            </a:r>
          </a:p>
          <a:p>
            <a:pPr>
              <a:buNone/>
            </a:pPr>
            <a:r>
              <a:rPr lang="en-US" dirty="0" smtClean="0"/>
              <a:t>Relative sizing: estimate based on other stories </a:t>
            </a:r>
          </a:p>
          <a:p>
            <a:pPr>
              <a:buNone/>
            </a:pPr>
            <a:r>
              <a:rPr lang="en-US" dirty="0" smtClean="0"/>
              <a:t>An alternative unit: Ideal Days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Don’t worry: You </a:t>
            </a:r>
            <a:r>
              <a:rPr lang="en-US" i="1" dirty="0" smtClean="0"/>
              <a:t>will</a:t>
            </a:r>
            <a:r>
              <a:rPr lang="en-US" dirty="0" smtClean="0"/>
              <a:t> calculate duration later…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organized!</a:t>
            </a:r>
          </a:p>
          <a:p>
            <a:r>
              <a:rPr lang="en-US" dirty="0" smtClean="0"/>
              <a:t>Pull stories off this list to create an iteration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</a:p>
          <a:p>
            <a:r>
              <a:rPr lang="en-US" dirty="0" smtClean="0"/>
              <a:t>Make sure everyone can be kept busy</a:t>
            </a:r>
          </a:p>
          <a:p>
            <a:r>
              <a:rPr lang="en-US" dirty="0" smtClean="0"/>
              <a:t>How much can you do in one iteration?</a:t>
            </a:r>
          </a:p>
          <a:p>
            <a:pPr lvl="1"/>
            <a:r>
              <a:rPr lang="en-US" dirty="0" smtClean="0"/>
              <a:t>Take the estimates off the stories at first</a:t>
            </a:r>
          </a:p>
          <a:p>
            <a:pPr lvl="1"/>
            <a:r>
              <a:rPr lang="en-US" dirty="0" smtClean="0"/>
              <a:t>Try not to kill yourselves…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can complete in one iteration</a:t>
            </a:r>
          </a:p>
          <a:p>
            <a:r>
              <a:rPr lang="en-US" sz="3200" dirty="0" smtClean="0"/>
              <a:t>If you can demo it, you get credit. No partial credit!</a:t>
            </a:r>
          </a:p>
          <a:p>
            <a:r>
              <a:rPr lang="en-US" sz="3200" dirty="0" smtClean="0"/>
              <a:t>Over time this number will stabilize (usually after 3 iterations)</a:t>
            </a:r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Points of work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all your story estimates before each iteration</a:t>
            </a:r>
          </a:p>
          <a:p>
            <a:r>
              <a:rPr lang="en-US" dirty="0" smtClean="0"/>
              <a:t>Re-estimate if you change a story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incomplete or uncertain.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Calendar time is not a measure of effort.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One’s mountain is another’s molehill.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Estimates have a short shelf-life.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Engineer: “I don’t know how long it will take until I know every detail.”</a:t>
            </a:r>
          </a:p>
          <a:p>
            <a:pPr>
              <a:buNone/>
            </a:pPr>
            <a:r>
              <a:rPr lang="en-US" dirty="0" smtClean="0"/>
              <a:t>Manager: “I gave you everything we have, now just take a guess.”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You will never know every detail up front.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Manager: “Now how long will it take to do Z?”</a:t>
            </a:r>
          </a:p>
          <a:p>
            <a:pPr>
              <a:buNone/>
            </a:pPr>
            <a:r>
              <a:rPr lang="en-US" dirty="0" smtClean="0"/>
              <a:t>Engineer: “Well, I haven’t even done B yet, so I don’t have any way to know!”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“About a week.”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It is easier to estimate in the near future.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How to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Collaborate and compare to increase accuracy </a:t>
            </a:r>
            <a:r>
              <a:rPr lang="en-US" sz="2400" dirty="0" smtClean="0"/>
              <a:t>(Planning Poker, Relative Sizing)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Use a unit of work, not time </a:t>
            </a:r>
            <a:r>
              <a:rPr lang="en-US" sz="2400" dirty="0" smtClean="0"/>
              <a:t>(Story Points)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789</TotalTime>
  <Pages>0</Pages>
  <Words>820</Words>
  <Characters>0</Characters>
  <Application>Microsoft Office PowerPoint</Application>
  <PresentationFormat>Custom</PresentationFormat>
  <Lines>0</Lines>
  <Paragraphs>104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Agile Firestarter 2009 Master Style Template</vt:lpstr>
      <vt:lpstr>Agile Estimation</vt:lpstr>
      <vt:lpstr>PowerPoint Presentation</vt:lpstr>
      <vt:lpstr>Common Problems with Estimation</vt:lpstr>
      <vt:lpstr>Common Problems with Estimation</vt:lpstr>
      <vt:lpstr>Common Problems with Estimation</vt:lpstr>
      <vt:lpstr>Common Problems with Estimation</vt:lpstr>
      <vt:lpstr>Common Problems with Estimation</vt:lpstr>
      <vt:lpstr>PowerPoint Presentation</vt:lpstr>
      <vt:lpstr>How to Estimate</vt:lpstr>
      <vt:lpstr>User Story Modeling</vt:lpstr>
      <vt:lpstr>User Story Modeling</vt:lpstr>
      <vt:lpstr>User Story Modeling:      Acceptance Criteria</vt:lpstr>
      <vt:lpstr>Planning Poker</vt:lpstr>
      <vt:lpstr>Story Points</vt:lpstr>
      <vt:lpstr>Story Backlog</vt:lpstr>
      <vt:lpstr>Iteration 1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Erik</cp:lastModifiedBy>
  <cp:revision>199</cp:revision>
  <dcterms:created xsi:type="dcterms:W3CDTF">2010-03-26T02:46:17Z</dcterms:created>
  <dcterms:modified xsi:type="dcterms:W3CDTF">2010-11-02T18:55:09Z</dcterms:modified>
</cp:coreProperties>
</file>