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5" r:id="rId2"/>
    <p:sldId id="279" r:id="rId3"/>
    <p:sldId id="293" r:id="rId4"/>
    <p:sldId id="284" r:id="rId5"/>
    <p:sldId id="296" r:id="rId6"/>
    <p:sldId id="303" r:id="rId7"/>
    <p:sldId id="297" r:id="rId8"/>
    <p:sldId id="299" r:id="rId9"/>
    <p:sldId id="298" r:id="rId10"/>
    <p:sldId id="302" r:id="rId11"/>
    <p:sldId id="294" r:id="rId12"/>
    <p:sldId id="301" r:id="rId13"/>
    <p:sldId id="300" r:id="rId14"/>
    <p:sldId id="292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34589" autoAdjust="0"/>
    <p:restoredTop sz="94695" autoAdjust="0"/>
  </p:normalViewPr>
  <p:slideViewPr>
    <p:cSldViewPr>
      <p:cViewPr>
        <p:scale>
          <a:sx n="94" d="100"/>
          <a:sy n="94" d="100"/>
        </p:scale>
        <p:origin x="-6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2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</a:t>
            </a:r>
            <a:r>
              <a:rPr lang="en-US" i="0" smtClean="0">
                <a:solidFill>
                  <a:schemeClr val="bg1"/>
                </a:solidFill>
              </a:rPr>
              <a:t>City</a:t>
            </a:r>
            <a:r>
              <a:rPr lang="en-US" i="0" baseline="0" smtClean="0">
                <a:solidFill>
                  <a:schemeClr val="bg1"/>
                </a:solidFill>
              </a:rPr>
              <a:t> </a:t>
            </a:r>
            <a:r>
              <a:rPr lang="en-US" i="0" baseline="0" smtClean="0">
                <a:solidFill>
                  <a:schemeClr val="bg1"/>
                </a:solidFill>
              </a:rPr>
              <a:t>Autumn </a:t>
            </a:r>
            <a:r>
              <a:rPr lang="en-US" i="0" baseline="0" dirty="0" smtClean="0">
                <a:solidFill>
                  <a:schemeClr val="bg1"/>
                </a:solidFill>
              </a:rPr>
              <a:t>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Directive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2209800"/>
            <a:ext cx="8077200" cy="38862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Regardless</a:t>
            </a:r>
            <a:r>
              <a:rPr kumimoji="0" lang="en-US" sz="3600" b="0" i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what we discover, we understand and truly believe that everyone did the best job they could given what they knew at the time, their skills and abilities</a:t>
            </a:r>
            <a:r>
              <a:rPr lang="en-US" sz="3600" i="1" dirty="0" smtClean="0">
                <a:solidFill>
                  <a:schemeClr val="bg1"/>
                </a:solidFill>
              </a:rPr>
              <a:t>, the resources available, and the situation at hand.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Working Effectively with Legacy Code</a:t>
            </a:r>
            <a:br>
              <a:rPr lang="en-US" dirty="0" smtClean="0"/>
            </a:br>
            <a:r>
              <a:rPr lang="en-US" dirty="0" smtClean="0"/>
              <a:t>Michael Feathers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TDD By Example</a:t>
            </a:r>
            <a:br>
              <a:rPr lang="en-US" dirty="0" smtClean="0"/>
            </a:br>
            <a:r>
              <a:rPr lang="en-US" dirty="0" smtClean="0"/>
              <a:t>Kent Beck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Art of Unit Testing</a:t>
            </a:r>
            <a:br>
              <a:rPr lang="en-US" dirty="0" smtClean="0"/>
            </a:br>
            <a:r>
              <a:rPr lang="en-US" dirty="0" smtClean="0"/>
              <a:t>Roy </a:t>
            </a:r>
            <a:r>
              <a:rPr lang="en-US" dirty="0" err="1" smtClean="0"/>
              <a:t>Osherove</a:t>
            </a:r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622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xUnit</a:t>
            </a:r>
            <a:r>
              <a:rPr lang="en-US" dirty="0" smtClean="0"/>
              <a:t> Test Patterns</a:t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Meszaros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384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Slides, Code, (and more!)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429000"/>
            <a:ext cx="80772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http://www.agilefirestarter.com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52600"/>
            <a:ext cx="3653875" cy="503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help us break this room down!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399" y="1685925"/>
            <a:ext cx="6860865" cy="45624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Agile Estimating and Planning</a:t>
            </a:r>
            <a:br>
              <a:rPr lang="en-US" dirty="0" smtClean="0"/>
            </a:br>
            <a:r>
              <a:rPr lang="en-US" dirty="0" smtClean="0"/>
              <a:t>Mike Cohn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670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Clean Code: A Handbook</a:t>
            </a:r>
            <a:br>
              <a:rPr lang="en-US" dirty="0" smtClean="0"/>
            </a:br>
            <a:r>
              <a:rPr lang="en-US" dirty="0" smtClean="0"/>
              <a:t>of Software Craftsmanship</a:t>
            </a:r>
            <a:br>
              <a:rPr lang="en-US" dirty="0" smtClean="0"/>
            </a:br>
            <a:r>
              <a:rPr lang="en-US" dirty="0" smtClean="0"/>
              <a:t>Robert Martin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124200"/>
            <a:ext cx="34861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Agile Principles, Patterns, and Practices in C#</a:t>
            </a:r>
            <a:br>
              <a:rPr lang="en-US" dirty="0" smtClean="0"/>
            </a:br>
            <a:r>
              <a:rPr lang="en-US" dirty="0" smtClean="0"/>
              <a:t>Robert Martin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2004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dirty="0" smtClean="0"/>
              <a:t>Paul Duvall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3622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Refactoring: Improving</a:t>
            </a:r>
            <a:br>
              <a:rPr lang="en-US" dirty="0" smtClean="0"/>
            </a:br>
            <a:r>
              <a:rPr lang="en-US" dirty="0" smtClean="0"/>
              <a:t>the Design of Existing Code</a:t>
            </a:r>
            <a:br>
              <a:rPr lang="en-US" dirty="0" smtClean="0"/>
            </a:br>
            <a:r>
              <a:rPr lang="en-US" dirty="0" smtClean="0"/>
              <a:t>Martin Fowler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Refactoring to Patterns</a:t>
            </a:r>
            <a:br>
              <a:rPr lang="en-US" dirty="0" smtClean="0"/>
            </a:br>
            <a:r>
              <a:rPr lang="en-US" dirty="0" smtClean="0"/>
              <a:t>Joshua </a:t>
            </a:r>
            <a:r>
              <a:rPr lang="en-US" dirty="0" err="1" smtClean="0"/>
              <a:t>Kerievsky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5146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113</Words>
  <Application>Microsoft Office PowerPoint</Application>
  <PresentationFormat>On-screen Show (4:3)</PresentationFormat>
  <Paragraphs>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Prime Directive</vt:lpstr>
      <vt:lpstr>Closing Session</vt:lpstr>
      <vt:lpstr>Homework</vt:lpstr>
      <vt:lpstr>Agile Estimating and Planning Mike Cohn</vt:lpstr>
      <vt:lpstr>Clean Code: A Handbook of Software Craftsmanship Robert Martin</vt:lpstr>
      <vt:lpstr>Agile Principles, Patterns, and Practices in C# Robert Martin</vt:lpstr>
      <vt:lpstr>Continuous Integration Paul Duvall</vt:lpstr>
      <vt:lpstr>Refactoring: Improving the Design of Existing Code Martin Fowler</vt:lpstr>
      <vt:lpstr>Refactoring to Patterns Joshua Kerievsky</vt:lpstr>
      <vt:lpstr>Working Effectively with Legacy Code Michael Feathers</vt:lpstr>
      <vt:lpstr>TDD By Example Kent Beck</vt:lpstr>
      <vt:lpstr>The Art of Unit Testing Roy Osherove</vt:lpstr>
      <vt:lpstr>xUnit Test Patterns George Meszaros</vt:lpstr>
      <vt:lpstr>Slides, Code, (and more!)</vt:lpstr>
      <vt:lpstr>Now help us break this room down!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Erik</cp:lastModifiedBy>
  <cp:revision>128</cp:revision>
  <dcterms:created xsi:type="dcterms:W3CDTF">2008-09-22T00:48:41Z</dcterms:created>
  <dcterms:modified xsi:type="dcterms:W3CDTF">2010-11-02T18:56:18Z</dcterms:modified>
</cp:coreProperties>
</file>