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95" autoAdjust="0"/>
  </p:normalViewPr>
  <p:slideViewPr>
    <p:cSldViewPr>
      <p:cViewPr>
        <p:scale>
          <a:sx n="94" d="100"/>
          <a:sy n="94" d="100"/>
        </p:scale>
        <p:origin x="-7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</a:t>
            </a:r>
            <a:r>
              <a:rPr lang="en-US" i="0" baseline="0" dirty="0" smtClean="0">
                <a:solidFill>
                  <a:schemeClr val="bg1"/>
                </a:solidFill>
              </a:rPr>
              <a:t>Autumn </a:t>
            </a:r>
            <a:r>
              <a:rPr lang="en-US" i="0" baseline="0" dirty="0" smtClean="0">
                <a:solidFill>
                  <a:schemeClr val="bg1"/>
                </a:solidFill>
              </a:rPr>
              <a:t>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http://www.agilefirestarter.com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twitter: @</a:t>
            </a:r>
            <a:r>
              <a:rPr lang="en-US" sz="2800" dirty="0" err="1" smtClean="0"/>
              <a:t>agilefire</a:t>
            </a:r>
            <a:r>
              <a:rPr lang="en-US" sz="2800" smtClean="0"/>
              <a:t>		Saturday </a:t>
            </a:r>
            <a:r>
              <a:rPr lang="en-US" sz="2800" dirty="0" smtClean="0"/>
              <a:t>November 13, </a:t>
            </a:r>
            <a:r>
              <a:rPr lang="en-US" sz="2800" dirty="0" smtClean="0"/>
              <a:t>2010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http://www.agilefirestarter.com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Erik</cp:lastModifiedBy>
  <cp:revision>108</cp:revision>
  <dcterms:created xsi:type="dcterms:W3CDTF">2008-09-22T00:48:41Z</dcterms:created>
  <dcterms:modified xsi:type="dcterms:W3CDTF">2010-11-02T19:00:37Z</dcterms:modified>
</cp:coreProperties>
</file>