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80" r:id="rId3"/>
    <p:sldId id="285" r:id="rId4"/>
    <p:sldId id="281" r:id="rId5"/>
    <p:sldId id="282" r:id="rId6"/>
    <p:sldId id="284" r:id="rId7"/>
    <p:sldId id="289" r:id="rId8"/>
    <p:sldId id="288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FB7405"/>
    <a:srgbClr val="7F7F7F"/>
    <a:srgbClr val="FA7305"/>
    <a:srgbClr val="ED13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695" autoAdjust="0"/>
  </p:normalViewPr>
  <p:slideViewPr>
    <p:cSldViewPr>
      <p:cViewPr varScale="1">
        <p:scale>
          <a:sx n="69" d="100"/>
          <a:sy n="69" d="100"/>
        </p:scale>
        <p:origin x="-1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dLbls>
            <c:dLbl>
              <c:idx val="3"/>
              <c:layout>
                <c:manualLayout>
                  <c:x val="0.11983131681710518"/>
                  <c:y val="0.15773809523809532"/>
                </c:manualLayout>
              </c:layout>
              <c:showVal val="1"/>
              <c:showCatName val="1"/>
              <c:separator>
</c:separator>
            </c:dLbl>
            <c:txPr>
              <a:bodyPr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showCatName val="1"/>
            <c:separator>
</c:separator>
            <c:showLeaderLines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0.28000000000000008</c:v>
                </c:pt>
                <c:pt idx="1">
                  <c:v>0.34000000000000025</c:v>
                </c:pt>
                <c:pt idx="2">
                  <c:v>0.23</c:v>
                </c:pt>
                <c:pt idx="3">
                  <c:v>8.0000000000000057E-2</c:v>
                </c:pt>
                <c:pt idx="4">
                  <c:v>7.0000000000000034E-2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Spring 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  E  L  C  O  M 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0"/>
            <a:ext cx="8077200" cy="121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 = Heard of Agile and are curious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5 = Familiar and want to learn more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3505200" y="685800"/>
          <a:ext cx="6248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Some Coffee!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Refreshments are outside the main room!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a Seat!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Please sit 6 to 8 people per table!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(group collaboration is necessary for the event)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Wifi</a:t>
            </a:r>
            <a:r>
              <a:rPr lang="en-US" dirty="0" smtClean="0"/>
              <a:t> Internet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won’t need it and it’s a distraction!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Did you download the ZIP Files?</a:t>
            </a:r>
            <a:br>
              <a:rPr lang="en-US" dirty="0" smtClean="0"/>
            </a:br>
            <a:r>
              <a:rPr lang="en-US" dirty="0" smtClean="0"/>
              <a:t>Both of them?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NOT, let an organizer know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we’ll get you the files!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one laptop needed</a:t>
            </a:r>
            <a:br>
              <a:rPr lang="en-US" dirty="0" smtClean="0"/>
            </a:br>
            <a:r>
              <a:rPr lang="en-US" dirty="0" smtClean="0"/>
              <a:t>per TWO attendees!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need to boot up more than one laptop for every TWO of you!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the Files!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http://192.168.1.102/AgileFirestarter/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(SSID Agile </a:t>
            </a:r>
            <a:r>
              <a:rPr lang="en-US" sz="2800" dirty="0" err="1" smtClean="0">
                <a:solidFill>
                  <a:schemeClr val="bg1"/>
                </a:solidFill>
              </a:rPr>
              <a:t>Firestarter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laptop?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Sit next to someone who brought theirs!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Silence your Cell Phones!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will be periodic breaks during the day for you to phone home and check e-mail!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160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  E  L  C  O  M  E</vt:lpstr>
      <vt:lpstr>Get Some Coffee!</vt:lpstr>
      <vt:lpstr>Find a Seat!</vt:lpstr>
      <vt:lpstr>No Wifi Internet Access</vt:lpstr>
      <vt:lpstr>Did you download the ZIP Files? Both of them?</vt:lpstr>
      <vt:lpstr>Only one laptop needed per TWO attendees!</vt:lpstr>
      <vt:lpstr>Download the Files!</vt:lpstr>
      <vt:lpstr>No laptop?</vt:lpstr>
      <vt:lpstr>Silence your Cell Phones!</vt:lpstr>
      <vt:lpstr>Slide 10</vt:lpstr>
    </vt:vector>
  </TitlesOfParts>
  <Company>Microdesk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Stephen Bohlen</cp:lastModifiedBy>
  <cp:revision>119</cp:revision>
  <dcterms:created xsi:type="dcterms:W3CDTF">2008-09-22T00:48:41Z</dcterms:created>
  <dcterms:modified xsi:type="dcterms:W3CDTF">2010-03-27T12:32:23Z</dcterms:modified>
</cp:coreProperties>
</file>