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405"/>
    <a:srgbClr val="7F7F7F"/>
    <a:srgbClr val="FA7305"/>
    <a:srgbClr val="ED131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9" autoAdjust="0"/>
    <p:restoredTop sz="94695" autoAdjust="0"/>
  </p:normalViewPr>
  <p:slideViewPr>
    <p:cSldViewPr>
      <p:cViewPr varScale="1">
        <p:scale>
          <a:sx n="73" d="100"/>
          <a:sy n="73" d="100"/>
        </p:scale>
        <p:origin x="-9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D1E90-0DC1-41C0-86D7-5FF0EBE9F9D3}" type="datetimeFigureOut">
              <a:rPr lang="en-US" smtClean="0"/>
              <a:pPr/>
              <a:t>3/5/2010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BEC89-E4EF-44A7-AD18-ECB2A171A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4650" y="1288179"/>
            <a:ext cx="5111750" cy="1703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3/5/2010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gile_Firestarter_Logo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62800" y="381000"/>
            <a:ext cx="1619250" cy="53975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81000" y="457200"/>
            <a:ext cx="264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New York City</a:t>
            </a:r>
            <a:r>
              <a:rPr lang="en-US" i="0" baseline="0" dirty="0" smtClean="0">
                <a:solidFill>
                  <a:schemeClr val="bg1"/>
                </a:solidFill>
              </a:rPr>
              <a:t> </a:t>
            </a:r>
            <a:r>
              <a:rPr lang="en-US" i="0" baseline="0" dirty="0" smtClean="0">
                <a:solidFill>
                  <a:schemeClr val="bg1"/>
                </a:solidFill>
              </a:rPr>
              <a:t>Spring 2010</a:t>
            </a:r>
            <a:endParaRPr lang="en-US" i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http://www.agilefirestarter.com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pPr algn="r"/>
            <a:r>
              <a:rPr lang="en-US" dirty="0" smtClean="0"/>
              <a:t>twitter: @</a:t>
            </a:r>
            <a:r>
              <a:rPr lang="en-US" dirty="0" err="1" smtClean="0"/>
              <a:t>agilefire</a:t>
            </a:r>
            <a:r>
              <a:rPr lang="en-US" dirty="0" smtClean="0"/>
              <a:t>	Saturday March 27, 2010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http://www.agilefirestarter.com</vt:lpstr>
    </vt:vector>
  </TitlesOfParts>
  <Company>Microdesk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Stephen Bohlen</cp:lastModifiedBy>
  <cp:revision>106</cp:revision>
  <dcterms:created xsi:type="dcterms:W3CDTF">2008-09-22T00:48:41Z</dcterms:created>
  <dcterms:modified xsi:type="dcterms:W3CDTF">2010-03-06T02:44:51Z</dcterms:modified>
</cp:coreProperties>
</file>