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7F7F7F" mc:Ignorable=""/>
    <a:srgbClr xmlns:mc="http://schemas.openxmlformats.org/markup-compatibility/2006" xmlns:a14="http://schemas.microsoft.com/office/drawing/2010/main" val="FA7305" mc:Ignorable=""/>
    <a:srgbClr xmlns:mc="http://schemas.openxmlformats.org/markup-compatibility/2006" xmlns:a14="http://schemas.microsoft.com/office/drawing/2010/main" val="FB7405" mc:Ignorable=""/>
    <a:srgbClr xmlns:mc="http://schemas.openxmlformats.org/markup-compatibility/2006" xmlns:a14="http://schemas.microsoft.com/office/drawing/2010/main" val="ED1313"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9" autoAdjust="0"/>
    <p:restoredTop sz="94695" autoAdjust="0"/>
  </p:normalViewPr>
  <p:slideViewPr>
    <p:cSldViewPr>
      <p:cViewPr>
        <p:scale>
          <a:sx n="94" d="100"/>
          <a:sy n="94" d="100"/>
        </p:scale>
        <p:origin x="-72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nyaltnetcode.jpg"/>
          <p:cNvPicPr>
            <a:picLocks noChangeAspect="1"/>
          </p:cNvPicPr>
          <p:nvPr userDrawn="1"/>
        </p:nvPicPr>
        <p:blipFill>
          <a:blip r:embed="rId2" cstate="print"/>
          <a:stretch>
            <a:fillRect/>
          </a:stretch>
        </p:blipFill>
        <p:spPr>
          <a:xfrm>
            <a:off x="374650" y="1288179"/>
            <a:ext cx="5111750" cy="17039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Title 1"/>
          <p:cNvSpPr>
            <a:spLocks noGrp="1"/>
          </p:cNvSpPr>
          <p:nvPr>
            <p:ph type="ctrTitle"/>
          </p:nvPr>
        </p:nvSpPr>
        <p:spPr>
          <a:xfrm>
            <a:off x="685800" y="3276600"/>
            <a:ext cx="7772400" cy="1470025"/>
          </a:xfrm>
        </p:spPr>
        <p:txBody>
          <a:bodyPr/>
          <a:lstStyle>
            <a:lvl1pPr algn="ctr">
              <a:defRPr/>
            </a:lvl1pPr>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830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4068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81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666999"/>
            <a:ext cx="4040188"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981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666999"/>
            <a:ext cx="4041775" cy="3459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715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133600"/>
            <a:ext cx="3008313" cy="3992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990599"/>
            <a:ext cx="5486400" cy="3736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381000"/>
            <a:ext cx="9144000" cy="533400"/>
          </a:xfrm>
          <a:prstGeom prst="rect">
            <a:avLst/>
          </a:prstGeom>
          <a:solidFill>
            <a:srgbClr xmlns:mc="http://schemas.openxmlformats.org/markup-compatibility/2006" xmlns:a14="http://schemas.microsoft.com/office/drawing/2010/main" val="FA7305" mc:Ignorabl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10668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0"/>
            <a:ext cx="8229600" cy="4068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CC184-CBE3-4F29-A273-6F4E5CFA4DFC}" type="datetimeFigureOut">
              <a:rPr lang="en-US" smtClean="0"/>
              <a:pPr/>
              <a:t>3/27/2010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3789E-EAA6-4211-80A8-DD190B7CC150}" type="slidenum">
              <a:rPr lang="en-US" smtClean="0"/>
              <a:pPr/>
              <a:t>‹#›</a:t>
            </a:fld>
            <a:endParaRPr lang="en-US"/>
          </a:p>
        </p:txBody>
      </p:sp>
      <p:pic>
        <p:nvPicPr>
          <p:cNvPr id="10" name="Picture 9" descr="Agile_Firestarter_Logo2.jpg"/>
          <p:cNvPicPr>
            <a:picLocks noChangeAspect="1"/>
          </p:cNvPicPr>
          <p:nvPr userDrawn="1"/>
        </p:nvPicPr>
        <p:blipFill>
          <a:blip r:embed="rId13" cstate="print"/>
          <a:stretch>
            <a:fillRect/>
          </a:stretch>
        </p:blipFill>
        <p:spPr>
          <a:xfrm>
            <a:off x="7162800" y="381000"/>
            <a:ext cx="1619250" cy="539750"/>
          </a:xfrm>
          <a:prstGeom prst="rect">
            <a:avLst/>
          </a:prstGeom>
        </p:spPr>
      </p:pic>
      <p:sp>
        <p:nvSpPr>
          <p:cNvPr id="11" name="TextBox 10"/>
          <p:cNvSpPr txBox="1"/>
          <p:nvPr userDrawn="1"/>
        </p:nvSpPr>
        <p:spPr>
          <a:xfrm>
            <a:off x="381000" y="457200"/>
            <a:ext cx="2642903" cy="369332"/>
          </a:xfrm>
          <a:prstGeom prst="rect">
            <a:avLst/>
          </a:prstGeom>
          <a:noFill/>
        </p:spPr>
        <p:txBody>
          <a:bodyPr wrap="none" rtlCol="0">
            <a:spAutoFit/>
          </a:bodyPr>
          <a:lstStyle/>
          <a:p>
            <a:r>
              <a:rPr lang="en-US" i="0" dirty="0" smtClean="0">
                <a:solidFill>
                  <a:schemeClr val="bg1"/>
                </a:solidFill>
              </a:rPr>
              <a:t>New York City</a:t>
            </a:r>
            <a:r>
              <a:rPr lang="en-US" i="0" baseline="0" dirty="0" smtClean="0">
                <a:solidFill>
                  <a:schemeClr val="bg1"/>
                </a:solidFill>
              </a:rPr>
              <a:t> Spring 2010</a:t>
            </a:r>
            <a:endParaRPr lang="en-US" i="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baseline="0">
          <a:solidFill>
            <a:srgbClr xmlns:mc="http://schemas.openxmlformats.org/markup-compatibility/2006" xmlns:a14="http://schemas.microsoft.com/office/drawing/2010/main" val="FA7305" mc:Ignorabl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baseline="0">
          <a:solidFill>
            <a:srgbClr xmlns:mc="http://schemas.openxmlformats.org/markup-compatibility/2006" xmlns:a14="http://schemas.microsoft.com/office/drawing/2010/main" val="FA7305" mc:Ignorable=""/>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xmlns:mc="http://schemas.openxmlformats.org/markup-compatibility/2006" xmlns:a14="http://schemas.microsoft.com/office/drawing/2010/main" val="FA7305" mc:Ignorable=""/>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baseline="0">
          <a:solidFill>
            <a:srgbClr xmlns:mc="http://schemas.openxmlformats.org/markup-compatibility/2006" xmlns:a14="http://schemas.microsoft.com/office/drawing/2010/main" val="FA7305" mc:Ignorable=""/>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baseline="0">
          <a:solidFill>
            <a:srgbClr xmlns:mc="http://schemas.openxmlformats.org/markup-compatibility/2006" xmlns:a14="http://schemas.microsoft.com/office/drawing/2010/main" val="FA7305" mc:Ignorable=""/>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baseline="0">
          <a:solidFill>
            <a:srgbClr xmlns:mc="http://schemas.openxmlformats.org/markup-compatibility/2006" xmlns:a14="http://schemas.microsoft.com/office/drawing/2010/main" val="FA7305" mc:Ignorable=""/>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stuff.com/" TargetMode="External"/><Relationship Id="rId2" Type="http://schemas.openxmlformats.org/officeDocument/2006/relationships/hyperlink" Target="mailto:erik.stepp@gmail.com" TargetMode="External"/><Relationship Id="rId1" Type="http://schemas.openxmlformats.org/officeDocument/2006/relationships/slideLayout" Target="../slideLayouts/slideLayout2.xml"/><Relationship Id="rId4" Type="http://schemas.openxmlformats.org/officeDocument/2006/relationships/hyperlink" Target="http://meetup.com/silverl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Retrospective</a:t>
            </a:r>
            <a:endParaRPr lang="en-US" dirty="0"/>
          </a:p>
        </p:txBody>
      </p:sp>
      <p:sp>
        <p:nvSpPr>
          <p:cNvPr id="3" name="Subtitle 2"/>
          <p:cNvSpPr>
            <a:spLocks noGrp="1"/>
          </p:cNvSpPr>
          <p:nvPr>
            <p:ph type="subTitle" idx="1"/>
          </p:nvPr>
        </p:nvSpPr>
        <p:spPr/>
        <p:txBody>
          <a:bodyPr>
            <a:normAutofit/>
          </a:bodyPr>
          <a:lstStyle/>
          <a:p>
            <a:r>
              <a:rPr lang="en-US" dirty="0" smtClean="0">
                <a:solidFill>
                  <a:schemeClr val="bg1"/>
                </a:solidFill>
              </a:rPr>
              <a:t>Erik Wynne Stepp</a:t>
            </a:r>
            <a:endParaRPr lang="en-US" dirty="0">
              <a:solidFill>
                <a:schemeClr val="bg1"/>
              </a:solidFill>
            </a:endParaRPr>
          </a:p>
        </p:txBody>
      </p:sp>
    </p:spTree>
    <p:extLst>
      <p:ext uri="{BB962C8B-B14F-4D97-AF65-F5344CB8AC3E}">
        <p14:creationId xmlns:p14="http://schemas.microsoft.com/office/powerpoint/2010/main" val="578156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Directive</a:t>
            </a:r>
            <a:endParaRPr lang="en-US" dirty="0"/>
          </a:p>
        </p:txBody>
      </p:sp>
      <p:sp>
        <p:nvSpPr>
          <p:cNvPr id="3" name="Content Placeholder 2"/>
          <p:cNvSpPr>
            <a:spLocks noGrp="1"/>
          </p:cNvSpPr>
          <p:nvPr>
            <p:ph idx="1"/>
          </p:nvPr>
        </p:nvSpPr>
        <p:spPr/>
        <p:txBody>
          <a:bodyPr>
            <a:normAutofit/>
          </a:bodyPr>
          <a:lstStyle/>
          <a:p>
            <a:pPr marL="0" indent="0">
              <a:buNone/>
            </a:pPr>
            <a:r>
              <a:rPr lang="en-US" sz="3600" i="1" dirty="0">
                <a:solidFill>
                  <a:schemeClr val="bg1"/>
                </a:solidFill>
              </a:rPr>
              <a:t>Regardless of what we discover, we understand and truly believe that everyone did the best job they could, given what they knew at the time, their skills and abilities, the resources available, and the situation at hand.</a:t>
            </a:r>
            <a:endParaRPr lang="en-US" sz="3600" dirty="0">
              <a:solidFill>
                <a:schemeClr val="bg1"/>
              </a:solidFill>
            </a:endParaRPr>
          </a:p>
        </p:txBody>
      </p:sp>
    </p:spTree>
    <p:extLst>
      <p:ext uri="{BB962C8B-B14F-4D97-AF65-F5344CB8AC3E}">
        <p14:creationId xmlns:p14="http://schemas.microsoft.com/office/powerpoint/2010/main" val="8116444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Erik Wynne Stepp</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bg1"/>
                </a:solidFill>
                <a:hlinkClick r:id="rId2"/>
              </a:rPr>
              <a:t>erik.stepp@gmail.com</a:t>
            </a:r>
            <a:endParaRPr lang="en-US" dirty="0" smtClean="0">
              <a:solidFill>
                <a:schemeClr val="bg1"/>
              </a:solidFill>
            </a:endParaRPr>
          </a:p>
          <a:p>
            <a:pPr marL="0" indent="0">
              <a:buNone/>
            </a:pPr>
            <a:r>
              <a:rPr lang="en-US" dirty="0" smtClean="0">
                <a:solidFill>
                  <a:schemeClr val="bg1"/>
                </a:solidFill>
              </a:rPr>
              <a:t>@</a:t>
            </a:r>
            <a:r>
              <a:rPr lang="en-US" dirty="0" err="1" smtClean="0">
                <a:solidFill>
                  <a:schemeClr val="bg1"/>
                </a:solidFill>
              </a:rPr>
              <a:t>erikwynne</a:t>
            </a:r>
            <a:endParaRPr lang="en-US" dirty="0" smtClean="0">
              <a:solidFill>
                <a:schemeClr val="bg1"/>
              </a:solidFill>
            </a:endParaRPr>
          </a:p>
          <a:p>
            <a:pPr marL="0" indent="0">
              <a:buNone/>
            </a:pPr>
            <a:r>
              <a:rPr lang="en-US" dirty="0" smtClean="0">
                <a:solidFill>
                  <a:schemeClr val="bg1"/>
                </a:solidFill>
                <a:hlinkClick r:id="rId3"/>
              </a:rPr>
              <a:t>http://azurestuff.com</a:t>
            </a:r>
            <a:endParaRPr lang="en-US" dirty="0" smtClean="0">
              <a:solidFill>
                <a:schemeClr val="bg1"/>
              </a:solidFill>
            </a:endParaRPr>
          </a:p>
          <a:p>
            <a:pPr marL="0" indent="0">
              <a:buNone/>
            </a:pPr>
            <a:r>
              <a:rPr lang="en-US" dirty="0" smtClean="0">
                <a:solidFill>
                  <a:schemeClr val="bg1"/>
                </a:solidFill>
                <a:hlinkClick r:id="rId4"/>
              </a:rPr>
              <a:t>http://meetup.com/silverlight</a:t>
            </a:r>
            <a:endParaRPr lang="en-US" dirty="0" smtClean="0">
              <a:solidFill>
                <a:schemeClr val="bg1"/>
              </a:solidFill>
            </a:endParaRPr>
          </a:p>
          <a:p>
            <a:pPr marL="0" indent="0">
              <a:buNone/>
            </a:pPr>
            <a:endParaRPr lang="en-US" dirty="0" smtClean="0">
              <a:solidFill>
                <a:schemeClr val="bg1"/>
              </a:solidFill>
            </a:endParaRPr>
          </a:p>
          <a:p>
            <a:endParaRPr lang="en-US" dirty="0"/>
          </a:p>
        </p:txBody>
      </p:sp>
    </p:spTree>
    <p:extLst>
      <p:ext uri="{BB962C8B-B14F-4D97-AF65-F5344CB8AC3E}">
        <p14:creationId xmlns:p14="http://schemas.microsoft.com/office/powerpoint/2010/main" val="22536039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1263</TotalTime>
  <Words>61</Words>
  <Application>Microsoft Office PowerPoint</Application>
  <PresentationFormat>On-screen Show (4:3)</PresentationFormat>
  <Paragraphs>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Retrospective</vt:lpstr>
      <vt:lpstr>Prime Directive</vt:lpstr>
      <vt:lpstr>Erik Wynne Stepp</vt:lpstr>
    </vt:vector>
  </TitlesOfParts>
  <Company>Microdesk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Bohlen (sbohlen@hotmail.com)</dc:creator>
  <cp:lastModifiedBy>Erik</cp:lastModifiedBy>
  <cp:revision>73</cp:revision>
  <dcterms:created xsi:type="dcterms:W3CDTF">2008-09-22T00:48:41Z</dcterms:created>
  <dcterms:modified xsi:type="dcterms:W3CDTF">2010-03-27T20:14:09Z</dcterms:modified>
</cp:coreProperties>
</file>