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27" r:id="rId20"/>
    <p:sldId id="331" r:id="rId21"/>
    <p:sldId id="302" r:id="rId22"/>
    <p:sldId id="307" r:id="rId23"/>
    <p:sldId id="308" r:id="rId24"/>
    <p:sldId id="309" r:id="rId25"/>
    <p:sldId id="310" r:id="rId26"/>
    <p:sldId id="329" r:id="rId27"/>
    <p:sldId id="303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21" r:id="rId36"/>
    <p:sldId id="330" r:id="rId37"/>
    <p:sldId id="319" r:id="rId38"/>
    <p:sldId id="320" r:id="rId39"/>
    <p:sldId id="322" r:id="rId40"/>
    <p:sldId id="323" r:id="rId41"/>
    <p:sldId id="325" r:id="rId42"/>
    <p:sldId id="324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970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Mark Pollack</a:t>
            </a:r>
          </a:p>
          <a:p>
            <a:pPr algn="r"/>
            <a:r>
              <a:rPr lang="en-US" sz="2800" dirty="0" smtClean="0"/>
              <a:t>SpringSource/VMware</a:t>
            </a:r>
          </a:p>
          <a:p>
            <a:pPr algn="r"/>
            <a:r>
              <a:rPr lang="en-US" sz="2800" smtClean="0"/>
              <a:t>mark.pollack@springsource.com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Support for several runtime environments</a:t>
            </a:r>
          </a:p>
          <a:p>
            <a:pPr lvl="2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/MVC,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container’s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private fields omitted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get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036528" cy="32766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41752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static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void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string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[]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args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)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{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ConsoleReport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report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ConsoleReport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OutputFormatter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(), </a:t>
            </a:r>
            <a:endParaRPr lang="en-US" sz="1600" dirty="0" smtClean="0">
              <a:latin typeface="Consolas"/>
              <a:ea typeface="Times New Roman"/>
              <a:cs typeface="Consolas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      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PrimeGenerator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PrimeEvaluationEngine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latin typeface="Consolas"/>
                <a:ea typeface="Times New Roman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   );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/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report.MaxNumber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 = 1000;    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report.Write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 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.WriteLine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"--- hit enter to exit --"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.ReadLine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}</a:t>
            </a:r>
            <a:endParaRPr lang="en-US" sz="28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but 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0</a:t>
            </a:r>
          </a:p>
          <a:p>
            <a:r>
              <a:rPr lang="en-US" dirty="0" smtClean="0"/>
              <a:t>Only configured relationships between object types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simple properties need to be set as well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146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get our prime numbers…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419350"/>
            <a:ext cx="6391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happens if you call 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&gt;();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Twice</a:t>
            </a:r>
            <a:r>
              <a:rPr lang="en-US" dirty="0" smtClean="0"/>
              <a:t>…?</a:t>
            </a:r>
            <a:endParaRPr lang="en-US" dirty="0" smtClean="0"/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Externally Controlled 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572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</a:t>
            </a:r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sz="3100" dirty="0" smtClean="0"/>
              <a:t>(see http://www.springframework.net/codeconfig</a:t>
            </a:r>
            <a:endParaRPr lang="en-US" sz="3100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 using Code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32112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ScanningApplicationContext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//scan over all .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dll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/.exe to find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container.ScanAllAssemblies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//initialize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container.Refresh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container.GetObject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&gt;();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 using XML object definitions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6778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2286000"/>
            <a:ext cx="3733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286000"/>
            <a:ext cx="3048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11247</TotalTime>
  <Words>2308</Words>
  <Application>Microsoft Office PowerPoint</Application>
  <PresentationFormat>On-screen Show (4:3)</PresentationFormat>
  <Paragraphs>557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1_Office Theme</vt:lpstr>
      <vt:lpstr>Dependency Injection</vt:lpstr>
      <vt:lpstr>What is Dependency Injection?</vt:lpstr>
      <vt:lpstr>Tight coupling in action</vt:lpstr>
      <vt:lpstr>Slide 4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Slide 11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Classes used in the example</vt:lpstr>
      <vt:lpstr>Classes used in the example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Now we get our prime numbers…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Spring.NET Code Configuration (see http://www.springframework.net/codeconfig</vt:lpstr>
      <vt:lpstr>Creating and Configuring Spring.NET  Container using Code Config</vt:lpstr>
      <vt:lpstr>Creating and Configuring Spring.NET  Container using XML object definitions</vt:lpstr>
      <vt:lpstr>Spring.NET XML Configuration</vt:lpstr>
      <vt:lpstr>Spring.NET XML Configuration  Explicit Wiring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Mark Pollack</cp:lastModifiedBy>
  <cp:revision>349</cp:revision>
  <dcterms:created xsi:type="dcterms:W3CDTF">2008-09-22T00:48:41Z</dcterms:created>
  <dcterms:modified xsi:type="dcterms:W3CDTF">2011-01-24T14:33:39Z</dcterms:modified>
</cp:coreProperties>
</file>