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305" r:id="rId2"/>
    <p:sldId id="279" r:id="rId3"/>
    <p:sldId id="293" r:id="rId4"/>
    <p:sldId id="284" r:id="rId5"/>
    <p:sldId id="296" r:id="rId6"/>
    <p:sldId id="303" r:id="rId7"/>
    <p:sldId id="297" r:id="rId8"/>
    <p:sldId id="299" r:id="rId9"/>
    <p:sldId id="298" r:id="rId10"/>
    <p:sldId id="302" r:id="rId11"/>
    <p:sldId id="294" r:id="rId12"/>
    <p:sldId id="301" r:id="rId13"/>
    <p:sldId id="300" r:id="rId14"/>
    <p:sldId id="292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7405"/>
    <a:srgbClr val="7F7F7F"/>
    <a:srgbClr val="FA7305"/>
    <a:srgbClr val="ED13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89" autoAdjust="0"/>
    <p:restoredTop sz="94695" autoAdjust="0"/>
  </p:normalViewPr>
  <p:slideViewPr>
    <p:cSldViewPr>
      <p:cViewPr>
        <p:scale>
          <a:sx n="94" d="100"/>
          <a:sy n="94" d="100"/>
        </p:scale>
        <p:origin x="-2112" y="-4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9D1E90-0DC1-41C0-86D7-5FF0EBE9F9D3}" type="datetimeFigureOut">
              <a:rPr lang="en-US" smtClean="0"/>
              <a:pPr/>
              <a:t>1/15/2011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ABEC89-E4EF-44A7-AD18-ECB2A171A0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0287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nyaltnetcod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74650" y="1288179"/>
            <a:ext cx="5111750" cy="1703916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276600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8768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95400"/>
            <a:ext cx="2057400" cy="4830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95400"/>
            <a:ext cx="6019800" cy="48307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057400"/>
            <a:ext cx="4038600" cy="4068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4038600" cy="4068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81200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666999"/>
            <a:ext cx="4040188" cy="34591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98120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666999"/>
            <a:ext cx="4041775" cy="34591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715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990600"/>
            <a:ext cx="5111750" cy="5135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3008313" cy="39925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990599"/>
            <a:ext cx="5486400" cy="37369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381000"/>
            <a:ext cx="9144000" cy="533400"/>
          </a:xfrm>
          <a:prstGeom prst="rect">
            <a:avLst/>
          </a:prstGeom>
          <a:solidFill>
            <a:srgbClr val="FA73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066800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57400"/>
            <a:ext cx="8229600" cy="4068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BCC184-CBE3-4F29-A273-6F4E5CFA4DFC}" type="datetimeFigureOut">
              <a:rPr lang="en-US" smtClean="0"/>
              <a:pPr/>
              <a:t>1/15/2011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23789E-EAA6-4211-80A8-DD190B7CC15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 descr="Agile_Firestarter_Logo2.jpg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7162800" y="381000"/>
            <a:ext cx="1619250" cy="539750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381000" y="457200"/>
            <a:ext cx="2560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0" dirty="0" smtClean="0">
                <a:solidFill>
                  <a:schemeClr val="bg1"/>
                </a:solidFill>
              </a:rPr>
              <a:t>Philadelphia</a:t>
            </a:r>
            <a:r>
              <a:rPr lang="en-US" i="0" baseline="0" dirty="0" smtClean="0">
                <a:solidFill>
                  <a:schemeClr val="bg1"/>
                </a:solidFill>
              </a:rPr>
              <a:t> Winter 2011</a:t>
            </a:r>
            <a:endParaRPr lang="en-US" i="0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 baseline="0">
          <a:solidFill>
            <a:srgbClr val="FA7305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 baseline="0">
          <a:solidFill>
            <a:srgbClr val="FA7305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 baseline="0">
          <a:solidFill>
            <a:srgbClr val="FA7305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 baseline="0">
          <a:solidFill>
            <a:srgbClr val="FA7305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 baseline="0">
          <a:solidFill>
            <a:srgbClr val="FA7305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 baseline="0">
          <a:solidFill>
            <a:srgbClr val="FA7305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Prime Directive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457200" y="2209800"/>
            <a:ext cx="8077200" cy="3886200"/>
          </a:xfrm>
          <a:prstGeom prst="rect">
            <a:avLst/>
          </a:prstGeom>
        </p:spPr>
        <p:txBody>
          <a:bodyPr/>
          <a:lstStyle/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3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Regardless</a:t>
            </a:r>
            <a:r>
              <a:rPr kumimoji="0" lang="en-US" sz="3600" b="0" i="1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of what we discover, we understand and truly believe that everyone did the best job they could given what they knew at the time, their skills and abilities</a:t>
            </a:r>
            <a:r>
              <a:rPr lang="en-US" sz="3600" i="1" dirty="0" smtClean="0">
                <a:solidFill>
                  <a:schemeClr val="bg1"/>
                </a:solidFill>
              </a:rPr>
              <a:t>, the resources available, and the situation at hand.</a:t>
            </a:r>
            <a:endParaRPr kumimoji="0" lang="en-US" sz="3600" b="0" i="1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Working Effectively with Legacy Code</a:t>
            </a:r>
            <a:br>
              <a:rPr lang="en-US" dirty="0" smtClean="0"/>
            </a:br>
            <a:r>
              <a:rPr lang="en-US" dirty="0" smtClean="0"/>
              <a:t>Michael Feathers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0" y="2286000"/>
            <a:ext cx="41910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TDD By Example</a:t>
            </a:r>
            <a:br>
              <a:rPr lang="en-US" dirty="0" smtClean="0"/>
            </a:br>
            <a:r>
              <a:rPr lang="en-US" dirty="0" smtClean="0"/>
              <a:t>Kent Beck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62200" y="2286000"/>
            <a:ext cx="42672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The Art of Unit Testing</a:t>
            </a:r>
            <a:br>
              <a:rPr lang="en-US" dirty="0" smtClean="0"/>
            </a:br>
            <a:r>
              <a:rPr lang="en-US" dirty="0" smtClean="0"/>
              <a:t>Roy </a:t>
            </a:r>
            <a:r>
              <a:rPr lang="en-US" dirty="0" err="1" smtClean="0"/>
              <a:t>Osherove</a:t>
            </a:r>
            <a:endParaRPr lang="en-US" dirty="0" smtClean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38400" y="2362200"/>
            <a:ext cx="41910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err="1" smtClean="0"/>
              <a:t>xUnit</a:t>
            </a:r>
            <a:r>
              <a:rPr lang="en-US" dirty="0" smtClean="0"/>
              <a:t> Test Patterns</a:t>
            </a:r>
            <a:br>
              <a:rPr lang="en-US" dirty="0" smtClean="0"/>
            </a:br>
            <a:r>
              <a:rPr lang="en-US" dirty="0" smtClean="0"/>
              <a:t>George </a:t>
            </a:r>
            <a:r>
              <a:rPr lang="en-US" dirty="0" err="1" smtClean="0"/>
              <a:t>Meszaros</a:t>
            </a:r>
            <a:endParaRPr lang="en-US" dirty="0" smtClean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38400" y="2438400"/>
            <a:ext cx="41148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Slides, Code, (and more!)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457200" y="3429000"/>
            <a:ext cx="8077200" cy="17526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http://www.agilefirestarter.com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Closing Session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76800"/>
            <a:ext cx="8077200" cy="175260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Thanks for coming!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Homework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399" y="1685925"/>
            <a:ext cx="6860865" cy="4562475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Agile Estimating and Planning</a:t>
            </a:r>
            <a:br>
              <a:rPr lang="en-US" dirty="0" smtClean="0"/>
            </a:br>
            <a:r>
              <a:rPr lang="en-US" dirty="0" smtClean="0"/>
              <a:t>Mike Cohn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3600" y="2667000"/>
            <a:ext cx="39624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 anchor="t">
            <a:normAutofit fontScale="90000"/>
          </a:bodyPr>
          <a:lstStyle/>
          <a:p>
            <a:pPr algn="ctr"/>
            <a:r>
              <a:rPr lang="en-US" dirty="0" smtClean="0"/>
              <a:t>Clean Code: A Handbook</a:t>
            </a:r>
            <a:br>
              <a:rPr lang="en-US" dirty="0" smtClean="0"/>
            </a:br>
            <a:r>
              <a:rPr lang="en-US" dirty="0" smtClean="0"/>
              <a:t>of Software Craftsmanship</a:t>
            </a:r>
            <a:br>
              <a:rPr lang="en-US" dirty="0" smtClean="0"/>
            </a:br>
            <a:r>
              <a:rPr lang="en-US" dirty="0" smtClean="0"/>
              <a:t>Robert Martin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95600" y="3124200"/>
            <a:ext cx="3486150" cy="348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 anchor="t">
            <a:normAutofit fontScale="90000"/>
          </a:bodyPr>
          <a:lstStyle/>
          <a:p>
            <a:pPr algn="ctr"/>
            <a:r>
              <a:rPr lang="en-US" dirty="0" smtClean="0"/>
              <a:t>Agile Principles, Patterns, and Practices in C#</a:t>
            </a:r>
            <a:br>
              <a:rPr lang="en-US" dirty="0" smtClean="0"/>
            </a:br>
            <a:r>
              <a:rPr lang="en-US" dirty="0" smtClean="0"/>
              <a:t>Robert Martin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0400" y="3200400"/>
            <a:ext cx="3352800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Continuous Integration</a:t>
            </a:r>
            <a:br>
              <a:rPr lang="en-US" dirty="0" smtClean="0"/>
            </a:br>
            <a:r>
              <a:rPr lang="en-US" dirty="0" smtClean="0"/>
              <a:t>Paul Duvall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90800" y="2362200"/>
            <a:ext cx="41910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 anchor="t">
            <a:normAutofit fontScale="90000"/>
          </a:bodyPr>
          <a:lstStyle/>
          <a:p>
            <a:pPr algn="ctr"/>
            <a:r>
              <a:rPr lang="en-US" dirty="0" smtClean="0"/>
              <a:t>Refactoring: Improving</a:t>
            </a:r>
            <a:br>
              <a:rPr lang="en-US" dirty="0" smtClean="0"/>
            </a:br>
            <a:r>
              <a:rPr lang="en-US" dirty="0" smtClean="0"/>
              <a:t>the Design of Existing Code</a:t>
            </a:r>
            <a:br>
              <a:rPr lang="en-US" dirty="0" smtClean="0"/>
            </a:br>
            <a:r>
              <a:rPr lang="en-US" dirty="0" smtClean="0"/>
              <a:t>Martin Fowler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19400" y="2971800"/>
            <a:ext cx="358140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Refactoring to Patterns</a:t>
            </a:r>
            <a:br>
              <a:rPr lang="en-US" dirty="0" smtClean="0"/>
            </a:br>
            <a:r>
              <a:rPr lang="en-US" dirty="0" smtClean="0"/>
              <a:t>Joshua </a:t>
            </a:r>
            <a:r>
              <a:rPr lang="en-US" dirty="0" err="1" smtClean="0"/>
              <a:t>Kerievsky</a:t>
            </a:r>
            <a:endParaRPr lang="en-US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67000" y="2514600"/>
            <a:ext cx="403860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1713</TotalTime>
  <Words>105</Words>
  <Application>Microsoft Office PowerPoint</Application>
  <PresentationFormat>On-screen Show (4:3)</PresentationFormat>
  <Paragraphs>17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Prime Directive</vt:lpstr>
      <vt:lpstr>Closing Session</vt:lpstr>
      <vt:lpstr>Homework</vt:lpstr>
      <vt:lpstr>Agile Estimating and Planning Mike Cohn</vt:lpstr>
      <vt:lpstr>Clean Code: A Handbook of Software Craftsmanship Robert Martin</vt:lpstr>
      <vt:lpstr>Agile Principles, Patterns, and Practices in C# Robert Martin</vt:lpstr>
      <vt:lpstr>Continuous Integration Paul Duvall</vt:lpstr>
      <vt:lpstr>Refactoring: Improving the Design of Existing Code Martin Fowler</vt:lpstr>
      <vt:lpstr>Refactoring to Patterns Joshua Kerievsky</vt:lpstr>
      <vt:lpstr>Working Effectively with Legacy Code Michael Feathers</vt:lpstr>
      <vt:lpstr>TDD By Example Kent Beck</vt:lpstr>
      <vt:lpstr>The Art of Unit Testing Roy Osherove</vt:lpstr>
      <vt:lpstr>xUnit Test Patterns George Meszaros</vt:lpstr>
      <vt:lpstr>Slides, Code, (and more!)</vt:lpstr>
    </vt:vector>
  </TitlesOfParts>
  <Company>Microdesk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Stephen Bohlen (sbohlen@hotmail.com)</dc:creator>
  <cp:lastModifiedBy>Steve Bohlen</cp:lastModifiedBy>
  <cp:revision>129</cp:revision>
  <dcterms:created xsi:type="dcterms:W3CDTF">2008-09-22T00:48:41Z</dcterms:created>
  <dcterms:modified xsi:type="dcterms:W3CDTF">2011-01-15T13:25:41Z</dcterms:modified>
</cp:coreProperties>
</file>