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3"/>
  </p:notesMasterIdLst>
  <p:sldIdLst>
    <p:sldId id="256" r:id="rId2"/>
    <p:sldId id="323" r:id="rId3"/>
    <p:sldId id="324" r:id="rId4"/>
    <p:sldId id="317" r:id="rId5"/>
    <p:sldId id="326" r:id="rId6"/>
    <p:sldId id="268" r:id="rId7"/>
    <p:sldId id="305" r:id="rId8"/>
    <p:sldId id="347" r:id="rId9"/>
    <p:sldId id="328" r:id="rId10"/>
    <p:sldId id="329" r:id="rId11"/>
    <p:sldId id="319" r:id="rId12"/>
    <p:sldId id="271" r:id="rId13"/>
    <p:sldId id="318" r:id="rId14"/>
    <p:sldId id="330" r:id="rId15"/>
    <p:sldId id="345" r:id="rId16"/>
    <p:sldId id="331" r:id="rId17"/>
    <p:sldId id="312" r:id="rId18"/>
    <p:sldId id="306" r:id="rId19"/>
    <p:sldId id="307" r:id="rId20"/>
    <p:sldId id="332" r:id="rId21"/>
    <p:sldId id="333" r:id="rId22"/>
    <p:sldId id="334" r:id="rId23"/>
    <p:sldId id="335" r:id="rId24"/>
    <p:sldId id="336" r:id="rId25"/>
    <p:sldId id="338" r:id="rId26"/>
    <p:sldId id="340" r:id="rId27"/>
    <p:sldId id="346" r:id="rId28"/>
    <p:sldId id="341" r:id="rId29"/>
    <p:sldId id="339" r:id="rId30"/>
    <p:sldId id="342" r:id="rId31"/>
    <p:sldId id="34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2B3"/>
    <a:srgbClr val="4E433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1" autoAdjust="0"/>
    <p:restoredTop sz="87969" autoAdjust="0"/>
  </p:normalViewPr>
  <p:slideViewPr>
    <p:cSldViewPr>
      <p:cViewPr>
        <p:scale>
          <a:sx n="87" d="100"/>
          <a:sy n="87" d="100"/>
        </p:scale>
        <p:origin x="-2292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9D5CF-D4F9-9741-B531-FB41DF627A1F}" type="doc">
      <dgm:prSet loTypeId="urn:microsoft.com/office/officeart/2005/8/layout/vList5" loCatId="list" qsTypeId="urn:microsoft.com/office/officeart/2005/8/quickstyle/3D4" qsCatId="3D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6CD18790-9D75-754F-B7BE-0E1691D606EC}">
      <dgm:prSet/>
      <dgm:spPr/>
      <dgm:t>
        <a:bodyPr/>
        <a:lstStyle/>
        <a:p>
          <a:pPr rtl="0"/>
          <a:r>
            <a:rPr lang="en-US" dirty="0" smtClean="0"/>
            <a:t>Shorten feedback loop</a:t>
          </a:r>
          <a:endParaRPr lang="en-US" dirty="0"/>
        </a:p>
      </dgm:t>
    </dgm:pt>
    <dgm:pt modelId="{AFE61D7A-1395-464F-9B9B-EC946C17D9E6}" type="parTrans" cxnId="{8F151896-B4F5-B849-9403-E9E95550073A}">
      <dgm:prSet/>
      <dgm:spPr/>
      <dgm:t>
        <a:bodyPr/>
        <a:lstStyle/>
        <a:p>
          <a:endParaRPr lang="en-US"/>
        </a:p>
      </dgm:t>
    </dgm:pt>
    <dgm:pt modelId="{C13912D8-95A3-8349-AA4C-EC58DF0C0545}" type="sibTrans" cxnId="{8F151896-B4F5-B849-9403-E9E95550073A}">
      <dgm:prSet/>
      <dgm:spPr/>
      <dgm:t>
        <a:bodyPr/>
        <a:lstStyle/>
        <a:p>
          <a:endParaRPr lang="en-US"/>
        </a:p>
      </dgm:t>
    </dgm:pt>
    <dgm:pt modelId="{C61B7736-9910-6D43-9910-D2271F9F91F7}">
      <dgm:prSet/>
      <dgm:spPr/>
      <dgm:t>
        <a:bodyPr/>
        <a:lstStyle/>
        <a:p>
          <a:pPr rtl="0"/>
          <a:r>
            <a:rPr lang="en-US" dirty="0" smtClean="0"/>
            <a:t>Broken build</a:t>
          </a:r>
          <a:endParaRPr lang="en-US" dirty="0"/>
        </a:p>
      </dgm:t>
    </dgm:pt>
    <dgm:pt modelId="{F6D14777-9181-4E42-80DA-B2E052F5C817}" type="parTrans" cxnId="{6DE1B6DA-CA19-8D4B-8ED7-64874BA69659}">
      <dgm:prSet/>
      <dgm:spPr/>
      <dgm:t>
        <a:bodyPr/>
        <a:lstStyle/>
        <a:p>
          <a:endParaRPr lang="en-US"/>
        </a:p>
      </dgm:t>
    </dgm:pt>
    <dgm:pt modelId="{8E8C3EEC-A4E7-8B49-BB68-B92D9653340E}" type="sibTrans" cxnId="{6DE1B6DA-CA19-8D4B-8ED7-64874BA69659}">
      <dgm:prSet/>
      <dgm:spPr/>
      <dgm:t>
        <a:bodyPr/>
        <a:lstStyle/>
        <a:p>
          <a:endParaRPr lang="en-US"/>
        </a:p>
      </dgm:t>
    </dgm:pt>
    <dgm:pt modelId="{32E9AAFF-704C-3E49-A906-26D349FDB3A3}">
      <dgm:prSet/>
      <dgm:spPr/>
      <dgm:t>
        <a:bodyPr/>
        <a:lstStyle/>
        <a:p>
          <a:pPr rtl="0"/>
          <a:r>
            <a:rPr lang="en-US" dirty="0" smtClean="0"/>
            <a:t>Failed tests</a:t>
          </a:r>
          <a:endParaRPr lang="en-US" dirty="0"/>
        </a:p>
      </dgm:t>
    </dgm:pt>
    <dgm:pt modelId="{D88CABCF-C77F-9347-87DB-B26B15EF0D22}" type="parTrans" cxnId="{7B93633E-B5E1-8E43-A3C4-B08DEDE06395}">
      <dgm:prSet/>
      <dgm:spPr/>
      <dgm:t>
        <a:bodyPr/>
        <a:lstStyle/>
        <a:p>
          <a:endParaRPr lang="en-US"/>
        </a:p>
      </dgm:t>
    </dgm:pt>
    <dgm:pt modelId="{6C5528E0-CC02-6B4D-8082-0EC6B38CAC41}" type="sibTrans" cxnId="{7B93633E-B5E1-8E43-A3C4-B08DEDE06395}">
      <dgm:prSet/>
      <dgm:spPr/>
      <dgm:t>
        <a:bodyPr/>
        <a:lstStyle/>
        <a:p>
          <a:endParaRPr lang="en-US"/>
        </a:p>
      </dgm:t>
    </dgm:pt>
    <dgm:pt modelId="{247FD015-AB0C-7048-B96D-17DDF1B2F5BB}">
      <dgm:prSet/>
      <dgm:spPr/>
      <dgm:t>
        <a:bodyPr/>
        <a:lstStyle/>
        <a:p>
          <a:pPr rtl="0"/>
          <a:r>
            <a:rPr lang="en-US" dirty="0" smtClean="0"/>
            <a:t>Can’t deploy</a:t>
          </a:r>
          <a:endParaRPr lang="en-US" dirty="0"/>
        </a:p>
      </dgm:t>
    </dgm:pt>
    <dgm:pt modelId="{3F1056EC-A84C-0249-8C01-DD0AC2A582DB}" type="parTrans" cxnId="{69B28B5E-84C0-F24F-B61E-CC262D0DBC8D}">
      <dgm:prSet/>
      <dgm:spPr/>
      <dgm:t>
        <a:bodyPr/>
        <a:lstStyle/>
        <a:p>
          <a:endParaRPr lang="en-US"/>
        </a:p>
      </dgm:t>
    </dgm:pt>
    <dgm:pt modelId="{322249F7-3CCB-0042-9BA1-79E2D01AA086}" type="sibTrans" cxnId="{69B28B5E-84C0-F24F-B61E-CC262D0DBC8D}">
      <dgm:prSet/>
      <dgm:spPr/>
      <dgm:t>
        <a:bodyPr/>
        <a:lstStyle/>
        <a:p>
          <a:endParaRPr lang="en-US"/>
        </a:p>
      </dgm:t>
    </dgm:pt>
    <dgm:pt modelId="{71DBEFB3-5BD7-9840-9C2E-5205E9526EC3}">
      <dgm:prSet/>
      <dgm:spPr/>
      <dgm:t>
        <a:bodyPr/>
        <a:lstStyle/>
        <a:p>
          <a:pPr rtl="0"/>
          <a:r>
            <a:rPr lang="en-US" dirty="0" smtClean="0"/>
            <a:t>Reduce risks</a:t>
          </a:r>
          <a:endParaRPr lang="en-US" dirty="0"/>
        </a:p>
      </dgm:t>
    </dgm:pt>
    <dgm:pt modelId="{EA98F576-FB29-EB4C-BA34-81F5F9F4D004}" type="parTrans" cxnId="{277979A1-C497-4C47-A57F-C66D8D203480}">
      <dgm:prSet/>
      <dgm:spPr/>
      <dgm:t>
        <a:bodyPr/>
        <a:lstStyle/>
        <a:p>
          <a:endParaRPr lang="en-US"/>
        </a:p>
      </dgm:t>
    </dgm:pt>
    <dgm:pt modelId="{CA1115DA-EB7B-2746-B24C-8A9FE9250D2D}" type="sibTrans" cxnId="{277979A1-C497-4C47-A57F-C66D8D203480}">
      <dgm:prSet/>
      <dgm:spPr/>
      <dgm:t>
        <a:bodyPr/>
        <a:lstStyle/>
        <a:p>
          <a:endParaRPr lang="en-US"/>
        </a:p>
      </dgm:t>
    </dgm:pt>
    <dgm:pt modelId="{043DE3BC-978D-C14C-B8BA-F37E9968A1E6}">
      <dgm:prSet/>
      <dgm:spPr/>
      <dgm:t>
        <a:bodyPr/>
        <a:lstStyle/>
        <a:p>
          <a:pPr rtl="0"/>
          <a:r>
            <a:rPr lang="en-US" dirty="0" smtClean="0"/>
            <a:t>Exercise whole build and deployment process</a:t>
          </a:r>
          <a:endParaRPr lang="en-US" dirty="0"/>
        </a:p>
      </dgm:t>
    </dgm:pt>
    <dgm:pt modelId="{3663C416-8D5B-B047-8128-10D144267DD2}" type="parTrans" cxnId="{BD992327-E444-0E42-B295-1C3C5CF46AE4}">
      <dgm:prSet/>
      <dgm:spPr/>
      <dgm:t>
        <a:bodyPr/>
        <a:lstStyle/>
        <a:p>
          <a:endParaRPr lang="en-US"/>
        </a:p>
      </dgm:t>
    </dgm:pt>
    <dgm:pt modelId="{15F20962-DA84-9D43-9E45-DF61D265324E}" type="sibTrans" cxnId="{BD992327-E444-0E42-B295-1C3C5CF46AE4}">
      <dgm:prSet/>
      <dgm:spPr/>
      <dgm:t>
        <a:bodyPr/>
        <a:lstStyle/>
        <a:p>
          <a:endParaRPr lang="en-US"/>
        </a:p>
      </dgm:t>
    </dgm:pt>
    <dgm:pt modelId="{E15A1C4C-6EB7-EE48-A158-4551C59F6ADF}">
      <dgm:prSet/>
      <dgm:spPr/>
      <dgm:t>
        <a:bodyPr/>
        <a:lstStyle/>
        <a:p>
          <a:pPr rtl="0"/>
          <a:r>
            <a:rPr lang="en-US" dirty="0" smtClean="0"/>
            <a:t>Provide confidence of quality</a:t>
          </a:r>
          <a:endParaRPr lang="en-US" dirty="0"/>
        </a:p>
      </dgm:t>
    </dgm:pt>
    <dgm:pt modelId="{ABC5DE18-86A1-4B4D-9959-B1FD351E8816}" type="parTrans" cxnId="{0943D32A-2863-8B48-8D59-A4112E138ADB}">
      <dgm:prSet/>
      <dgm:spPr/>
      <dgm:t>
        <a:bodyPr/>
        <a:lstStyle/>
        <a:p>
          <a:endParaRPr lang="en-US"/>
        </a:p>
      </dgm:t>
    </dgm:pt>
    <dgm:pt modelId="{543B35F2-AC5B-3E42-8456-2CE93AF0295F}" type="sibTrans" cxnId="{0943D32A-2863-8B48-8D59-A4112E138ADB}">
      <dgm:prSet/>
      <dgm:spPr/>
      <dgm:t>
        <a:bodyPr/>
        <a:lstStyle/>
        <a:p>
          <a:endParaRPr lang="en-US"/>
        </a:p>
      </dgm:t>
    </dgm:pt>
    <dgm:pt modelId="{5592972D-9F95-F247-89B8-BA27D3349E32}">
      <dgm:prSet/>
      <dgm:spPr/>
      <dgm:t>
        <a:bodyPr/>
        <a:lstStyle/>
        <a:p>
          <a:pPr rtl="0"/>
          <a:r>
            <a:rPr lang="en-US" dirty="0" smtClean="0"/>
            <a:t>Unit, integration, functional testing</a:t>
          </a:r>
          <a:endParaRPr lang="en-US" dirty="0"/>
        </a:p>
      </dgm:t>
    </dgm:pt>
    <dgm:pt modelId="{48309950-FE63-5B40-B323-3B2E8CF5EB6A}" type="parTrans" cxnId="{70286A0B-3D56-AB49-A82A-7B2801362823}">
      <dgm:prSet/>
      <dgm:spPr/>
      <dgm:t>
        <a:bodyPr/>
        <a:lstStyle/>
        <a:p>
          <a:endParaRPr lang="en-US"/>
        </a:p>
      </dgm:t>
    </dgm:pt>
    <dgm:pt modelId="{6B9BD629-7B72-0441-A7C6-075487905499}" type="sibTrans" cxnId="{70286A0B-3D56-AB49-A82A-7B2801362823}">
      <dgm:prSet/>
      <dgm:spPr/>
      <dgm:t>
        <a:bodyPr/>
        <a:lstStyle/>
        <a:p>
          <a:endParaRPr lang="en-US"/>
        </a:p>
      </dgm:t>
    </dgm:pt>
    <dgm:pt modelId="{6C532A9C-DEB8-0546-A643-B1978AADAD43}">
      <dgm:prSet/>
      <dgm:spPr/>
      <dgm:t>
        <a:bodyPr/>
        <a:lstStyle/>
        <a:p>
          <a:pPr rtl="0"/>
          <a:r>
            <a:rPr lang="en-US" dirty="0" smtClean="0"/>
            <a:t>Code metrics</a:t>
          </a:r>
          <a:endParaRPr lang="en-US" dirty="0"/>
        </a:p>
      </dgm:t>
    </dgm:pt>
    <dgm:pt modelId="{07AD098E-3A6B-F643-B6AE-AC59625592D7}" type="parTrans" cxnId="{FB029BB0-7F44-1546-8CFA-F37544ACA827}">
      <dgm:prSet/>
      <dgm:spPr/>
      <dgm:t>
        <a:bodyPr/>
        <a:lstStyle/>
        <a:p>
          <a:endParaRPr lang="en-US"/>
        </a:p>
      </dgm:t>
    </dgm:pt>
    <dgm:pt modelId="{B9434093-3C73-7746-8889-C64AF1955026}" type="sibTrans" cxnId="{FB029BB0-7F44-1546-8CFA-F37544ACA827}">
      <dgm:prSet/>
      <dgm:spPr/>
      <dgm:t>
        <a:bodyPr/>
        <a:lstStyle/>
        <a:p>
          <a:endParaRPr lang="en-US"/>
        </a:p>
      </dgm:t>
    </dgm:pt>
    <dgm:pt modelId="{E0DA4678-DD70-DC4A-B941-11460A6B0D95}">
      <dgm:prSet/>
      <dgm:spPr/>
      <dgm:t>
        <a:bodyPr/>
        <a:lstStyle/>
        <a:p>
          <a:pPr rtl="0"/>
          <a:r>
            <a:rPr lang="en-US" dirty="0" smtClean="0"/>
            <a:t>Code conformance</a:t>
          </a:r>
          <a:endParaRPr lang="en-US" dirty="0"/>
        </a:p>
      </dgm:t>
    </dgm:pt>
    <dgm:pt modelId="{0F0626A7-F47E-954C-A2D1-E4B460A89F72}" type="parTrans" cxnId="{67D9AD1F-F1BC-0144-8D55-E426DC3534DC}">
      <dgm:prSet/>
      <dgm:spPr/>
      <dgm:t>
        <a:bodyPr/>
        <a:lstStyle/>
        <a:p>
          <a:endParaRPr lang="en-US"/>
        </a:p>
      </dgm:t>
    </dgm:pt>
    <dgm:pt modelId="{79219F08-373C-6547-99D7-8E71E0B7B79A}" type="sibTrans" cxnId="{67D9AD1F-F1BC-0144-8D55-E426DC3534DC}">
      <dgm:prSet/>
      <dgm:spPr/>
      <dgm:t>
        <a:bodyPr/>
        <a:lstStyle/>
        <a:p>
          <a:endParaRPr lang="en-US"/>
        </a:p>
      </dgm:t>
    </dgm:pt>
    <dgm:pt modelId="{A585DAEF-6C08-0F4F-A154-7A7938EAE658}" type="pres">
      <dgm:prSet presAssocID="{EC99D5CF-D4F9-9741-B531-FB41DF627A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8D1C09-252F-1F44-877E-CA6219514C26}" type="pres">
      <dgm:prSet presAssocID="{6CD18790-9D75-754F-B7BE-0E1691D606EC}" presName="linNode" presStyleCnt="0"/>
      <dgm:spPr/>
      <dgm:t>
        <a:bodyPr/>
        <a:lstStyle/>
        <a:p>
          <a:endParaRPr lang="en-US"/>
        </a:p>
      </dgm:t>
    </dgm:pt>
    <dgm:pt modelId="{04741F46-02B2-FE40-8857-95C0D9D98290}" type="pres">
      <dgm:prSet presAssocID="{6CD18790-9D75-754F-B7BE-0E1691D606E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E98DE-CC3C-904F-AE8E-9245D3F5E2F3}" type="pres">
      <dgm:prSet presAssocID="{6CD18790-9D75-754F-B7BE-0E1691D606E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51B4C-F81A-7449-BDF9-F3F684C066F0}" type="pres">
      <dgm:prSet presAssocID="{C13912D8-95A3-8349-AA4C-EC58DF0C0545}" presName="sp" presStyleCnt="0"/>
      <dgm:spPr/>
      <dgm:t>
        <a:bodyPr/>
        <a:lstStyle/>
        <a:p>
          <a:endParaRPr lang="en-US"/>
        </a:p>
      </dgm:t>
    </dgm:pt>
    <dgm:pt modelId="{4B39FBBB-33AA-2348-908D-2CF80E893E17}" type="pres">
      <dgm:prSet presAssocID="{71DBEFB3-5BD7-9840-9C2E-5205E9526EC3}" presName="linNode" presStyleCnt="0"/>
      <dgm:spPr/>
      <dgm:t>
        <a:bodyPr/>
        <a:lstStyle/>
        <a:p>
          <a:endParaRPr lang="en-US"/>
        </a:p>
      </dgm:t>
    </dgm:pt>
    <dgm:pt modelId="{520305E7-576F-EF41-9DCB-8ED617D66DA0}" type="pres">
      <dgm:prSet presAssocID="{71DBEFB3-5BD7-9840-9C2E-5205E9526EC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297DE-4281-EB47-A4FC-CA54EAA3CC10}" type="pres">
      <dgm:prSet presAssocID="{71DBEFB3-5BD7-9840-9C2E-5205E9526EC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246D3-8FA8-D241-9DD1-890D81BA6A33}" type="pres">
      <dgm:prSet presAssocID="{CA1115DA-EB7B-2746-B24C-8A9FE9250D2D}" presName="sp" presStyleCnt="0"/>
      <dgm:spPr/>
      <dgm:t>
        <a:bodyPr/>
        <a:lstStyle/>
        <a:p>
          <a:endParaRPr lang="en-US"/>
        </a:p>
      </dgm:t>
    </dgm:pt>
    <dgm:pt modelId="{B52E5B48-BD0E-D34E-B67C-BB61D86B878E}" type="pres">
      <dgm:prSet presAssocID="{E15A1C4C-6EB7-EE48-A158-4551C59F6ADF}" presName="linNode" presStyleCnt="0"/>
      <dgm:spPr/>
      <dgm:t>
        <a:bodyPr/>
        <a:lstStyle/>
        <a:p>
          <a:endParaRPr lang="en-US"/>
        </a:p>
      </dgm:t>
    </dgm:pt>
    <dgm:pt modelId="{AD6C857B-450B-E240-AF10-5AF3F68C688B}" type="pres">
      <dgm:prSet presAssocID="{E15A1C4C-6EB7-EE48-A158-4551C59F6AD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1FE205-D319-CE44-A310-652C1167271B}" type="pres">
      <dgm:prSet presAssocID="{E15A1C4C-6EB7-EE48-A158-4551C59F6AD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979A1-C497-4C47-A57F-C66D8D203480}" srcId="{EC99D5CF-D4F9-9741-B531-FB41DF627A1F}" destId="{71DBEFB3-5BD7-9840-9C2E-5205E9526EC3}" srcOrd="1" destOrd="0" parTransId="{EA98F576-FB29-EB4C-BA34-81F5F9F4D004}" sibTransId="{CA1115DA-EB7B-2746-B24C-8A9FE9250D2D}"/>
    <dgm:cxn modelId="{57D102D6-B58B-714D-A3F7-2BC300851CE7}" type="presOf" srcId="{71DBEFB3-5BD7-9840-9C2E-5205E9526EC3}" destId="{520305E7-576F-EF41-9DCB-8ED617D66DA0}" srcOrd="0" destOrd="0" presId="urn:microsoft.com/office/officeart/2005/8/layout/vList5"/>
    <dgm:cxn modelId="{4B9B1116-C187-8040-A5A9-4B97B50190D1}" type="presOf" srcId="{EC99D5CF-D4F9-9741-B531-FB41DF627A1F}" destId="{A585DAEF-6C08-0F4F-A154-7A7938EAE658}" srcOrd="0" destOrd="0" presId="urn:microsoft.com/office/officeart/2005/8/layout/vList5"/>
    <dgm:cxn modelId="{70286A0B-3D56-AB49-A82A-7B2801362823}" srcId="{E15A1C4C-6EB7-EE48-A158-4551C59F6ADF}" destId="{5592972D-9F95-F247-89B8-BA27D3349E32}" srcOrd="0" destOrd="0" parTransId="{48309950-FE63-5B40-B323-3B2E8CF5EB6A}" sibTransId="{6B9BD629-7B72-0441-A7C6-075487905499}"/>
    <dgm:cxn modelId="{6DE1B6DA-CA19-8D4B-8ED7-64874BA69659}" srcId="{6CD18790-9D75-754F-B7BE-0E1691D606EC}" destId="{C61B7736-9910-6D43-9910-D2271F9F91F7}" srcOrd="0" destOrd="0" parTransId="{F6D14777-9181-4E42-80DA-B2E052F5C817}" sibTransId="{8E8C3EEC-A4E7-8B49-BB68-B92D9653340E}"/>
    <dgm:cxn modelId="{D953AD56-1D6D-C34A-B71F-210A45CF456B}" type="presOf" srcId="{6C532A9C-DEB8-0546-A643-B1978AADAD43}" destId="{951FE205-D319-CE44-A310-652C1167271B}" srcOrd="0" destOrd="1" presId="urn:microsoft.com/office/officeart/2005/8/layout/vList5"/>
    <dgm:cxn modelId="{BD992327-E444-0E42-B295-1C3C5CF46AE4}" srcId="{71DBEFB3-5BD7-9840-9C2E-5205E9526EC3}" destId="{043DE3BC-978D-C14C-B8BA-F37E9968A1E6}" srcOrd="0" destOrd="0" parTransId="{3663C416-8D5B-B047-8128-10D144267DD2}" sibTransId="{15F20962-DA84-9D43-9E45-DF61D265324E}"/>
    <dgm:cxn modelId="{FB029BB0-7F44-1546-8CFA-F37544ACA827}" srcId="{E15A1C4C-6EB7-EE48-A158-4551C59F6ADF}" destId="{6C532A9C-DEB8-0546-A643-B1978AADAD43}" srcOrd="1" destOrd="0" parTransId="{07AD098E-3A6B-F643-B6AE-AC59625592D7}" sibTransId="{B9434093-3C73-7746-8889-C64AF1955026}"/>
    <dgm:cxn modelId="{28528819-54F4-EC49-A04C-ED07AF108BCE}" type="presOf" srcId="{E0DA4678-DD70-DC4A-B941-11460A6B0D95}" destId="{951FE205-D319-CE44-A310-652C1167271B}" srcOrd="0" destOrd="2" presId="urn:microsoft.com/office/officeart/2005/8/layout/vList5"/>
    <dgm:cxn modelId="{AD00C0F4-2F88-004F-8CF9-44DA9B9AB8B0}" type="presOf" srcId="{C61B7736-9910-6D43-9910-D2271F9F91F7}" destId="{D21E98DE-CC3C-904F-AE8E-9245D3F5E2F3}" srcOrd="0" destOrd="0" presId="urn:microsoft.com/office/officeart/2005/8/layout/vList5"/>
    <dgm:cxn modelId="{ABA66114-79C6-A54D-A740-B5480BC0AC57}" type="presOf" srcId="{5592972D-9F95-F247-89B8-BA27D3349E32}" destId="{951FE205-D319-CE44-A310-652C1167271B}" srcOrd="0" destOrd="0" presId="urn:microsoft.com/office/officeart/2005/8/layout/vList5"/>
    <dgm:cxn modelId="{78E848C9-35AD-584C-A5BC-C6E57EA1360A}" type="presOf" srcId="{247FD015-AB0C-7048-B96D-17DDF1B2F5BB}" destId="{D21E98DE-CC3C-904F-AE8E-9245D3F5E2F3}" srcOrd="0" destOrd="2" presId="urn:microsoft.com/office/officeart/2005/8/layout/vList5"/>
    <dgm:cxn modelId="{7B93633E-B5E1-8E43-A3C4-B08DEDE06395}" srcId="{6CD18790-9D75-754F-B7BE-0E1691D606EC}" destId="{32E9AAFF-704C-3E49-A906-26D349FDB3A3}" srcOrd="1" destOrd="0" parTransId="{D88CABCF-C77F-9347-87DB-B26B15EF0D22}" sibTransId="{6C5528E0-CC02-6B4D-8082-0EC6B38CAC41}"/>
    <dgm:cxn modelId="{FB6540A9-9DE2-764D-9DE7-462F5E5825EF}" type="presOf" srcId="{6CD18790-9D75-754F-B7BE-0E1691D606EC}" destId="{04741F46-02B2-FE40-8857-95C0D9D98290}" srcOrd="0" destOrd="0" presId="urn:microsoft.com/office/officeart/2005/8/layout/vList5"/>
    <dgm:cxn modelId="{67D9AD1F-F1BC-0144-8D55-E426DC3534DC}" srcId="{E15A1C4C-6EB7-EE48-A158-4551C59F6ADF}" destId="{E0DA4678-DD70-DC4A-B941-11460A6B0D95}" srcOrd="2" destOrd="0" parTransId="{0F0626A7-F47E-954C-A2D1-E4B460A89F72}" sibTransId="{79219F08-373C-6547-99D7-8E71E0B7B79A}"/>
    <dgm:cxn modelId="{0943D32A-2863-8B48-8D59-A4112E138ADB}" srcId="{EC99D5CF-D4F9-9741-B531-FB41DF627A1F}" destId="{E15A1C4C-6EB7-EE48-A158-4551C59F6ADF}" srcOrd="2" destOrd="0" parTransId="{ABC5DE18-86A1-4B4D-9959-B1FD351E8816}" sibTransId="{543B35F2-AC5B-3E42-8456-2CE93AF0295F}"/>
    <dgm:cxn modelId="{8F151896-B4F5-B849-9403-E9E95550073A}" srcId="{EC99D5CF-D4F9-9741-B531-FB41DF627A1F}" destId="{6CD18790-9D75-754F-B7BE-0E1691D606EC}" srcOrd="0" destOrd="0" parTransId="{AFE61D7A-1395-464F-9B9B-EC946C17D9E6}" sibTransId="{C13912D8-95A3-8349-AA4C-EC58DF0C0545}"/>
    <dgm:cxn modelId="{69B28B5E-84C0-F24F-B61E-CC262D0DBC8D}" srcId="{6CD18790-9D75-754F-B7BE-0E1691D606EC}" destId="{247FD015-AB0C-7048-B96D-17DDF1B2F5BB}" srcOrd="2" destOrd="0" parTransId="{3F1056EC-A84C-0249-8C01-DD0AC2A582DB}" sibTransId="{322249F7-3CCB-0042-9BA1-79E2D01AA086}"/>
    <dgm:cxn modelId="{8AC8582A-26AB-1B43-A1FE-F1695A1D37CF}" type="presOf" srcId="{E15A1C4C-6EB7-EE48-A158-4551C59F6ADF}" destId="{AD6C857B-450B-E240-AF10-5AF3F68C688B}" srcOrd="0" destOrd="0" presId="urn:microsoft.com/office/officeart/2005/8/layout/vList5"/>
    <dgm:cxn modelId="{AECB49CB-2067-A844-BB38-332BD76FAF1F}" type="presOf" srcId="{32E9AAFF-704C-3E49-A906-26D349FDB3A3}" destId="{D21E98DE-CC3C-904F-AE8E-9245D3F5E2F3}" srcOrd="0" destOrd="1" presId="urn:microsoft.com/office/officeart/2005/8/layout/vList5"/>
    <dgm:cxn modelId="{05AE86FC-FC2A-1B4C-AFC8-DE1AB39FC6A3}" type="presOf" srcId="{043DE3BC-978D-C14C-B8BA-F37E9968A1E6}" destId="{BC4297DE-4281-EB47-A4FC-CA54EAA3CC10}" srcOrd="0" destOrd="0" presId="urn:microsoft.com/office/officeart/2005/8/layout/vList5"/>
    <dgm:cxn modelId="{227AF9A9-0C70-8944-9584-53D7F7C91964}" type="presParOf" srcId="{A585DAEF-6C08-0F4F-A154-7A7938EAE658}" destId="{D18D1C09-252F-1F44-877E-CA6219514C26}" srcOrd="0" destOrd="0" presId="urn:microsoft.com/office/officeart/2005/8/layout/vList5"/>
    <dgm:cxn modelId="{EB000D19-58F6-AF42-8BC6-DDAD115C6698}" type="presParOf" srcId="{D18D1C09-252F-1F44-877E-CA6219514C26}" destId="{04741F46-02B2-FE40-8857-95C0D9D98290}" srcOrd="0" destOrd="0" presId="urn:microsoft.com/office/officeart/2005/8/layout/vList5"/>
    <dgm:cxn modelId="{B3DF7026-C952-354F-964C-F6565FAF8E28}" type="presParOf" srcId="{D18D1C09-252F-1F44-877E-CA6219514C26}" destId="{D21E98DE-CC3C-904F-AE8E-9245D3F5E2F3}" srcOrd="1" destOrd="0" presId="urn:microsoft.com/office/officeart/2005/8/layout/vList5"/>
    <dgm:cxn modelId="{3C039410-21D5-4B41-89D4-FACCAABD57BA}" type="presParOf" srcId="{A585DAEF-6C08-0F4F-A154-7A7938EAE658}" destId="{B1C51B4C-F81A-7449-BDF9-F3F684C066F0}" srcOrd="1" destOrd="0" presId="urn:microsoft.com/office/officeart/2005/8/layout/vList5"/>
    <dgm:cxn modelId="{0D82602F-26CD-9047-95F9-4D5809DF5589}" type="presParOf" srcId="{A585DAEF-6C08-0F4F-A154-7A7938EAE658}" destId="{4B39FBBB-33AA-2348-908D-2CF80E893E17}" srcOrd="2" destOrd="0" presId="urn:microsoft.com/office/officeart/2005/8/layout/vList5"/>
    <dgm:cxn modelId="{2C564F2F-329A-9347-9809-99BC97EB59A5}" type="presParOf" srcId="{4B39FBBB-33AA-2348-908D-2CF80E893E17}" destId="{520305E7-576F-EF41-9DCB-8ED617D66DA0}" srcOrd="0" destOrd="0" presId="urn:microsoft.com/office/officeart/2005/8/layout/vList5"/>
    <dgm:cxn modelId="{422A8577-CCEA-9C43-BE2E-A6CF145807BF}" type="presParOf" srcId="{4B39FBBB-33AA-2348-908D-2CF80E893E17}" destId="{BC4297DE-4281-EB47-A4FC-CA54EAA3CC10}" srcOrd="1" destOrd="0" presId="urn:microsoft.com/office/officeart/2005/8/layout/vList5"/>
    <dgm:cxn modelId="{1528A5AA-9A82-2349-800B-BA51F810BA20}" type="presParOf" srcId="{A585DAEF-6C08-0F4F-A154-7A7938EAE658}" destId="{EB9246D3-8FA8-D241-9DD1-890D81BA6A33}" srcOrd="3" destOrd="0" presId="urn:microsoft.com/office/officeart/2005/8/layout/vList5"/>
    <dgm:cxn modelId="{1E2AD66F-129D-FE49-99AD-06CC514C8A9B}" type="presParOf" srcId="{A585DAEF-6C08-0F4F-A154-7A7938EAE658}" destId="{B52E5B48-BD0E-D34E-B67C-BB61D86B878E}" srcOrd="4" destOrd="0" presId="urn:microsoft.com/office/officeart/2005/8/layout/vList5"/>
    <dgm:cxn modelId="{8E6A85D8-ED4B-3340-A43E-C9852FAF78E3}" type="presParOf" srcId="{B52E5B48-BD0E-D34E-B67C-BB61D86B878E}" destId="{AD6C857B-450B-E240-AF10-5AF3F68C688B}" srcOrd="0" destOrd="0" presId="urn:microsoft.com/office/officeart/2005/8/layout/vList5"/>
    <dgm:cxn modelId="{E81F911C-E7AF-FB49-A8B6-AAA58AE19462}" type="presParOf" srcId="{B52E5B48-BD0E-D34E-B67C-BB61D86B878E}" destId="{951FE205-D319-CE44-A310-652C116727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5029EC-83E3-1549-AB7C-B4BB21811DF4}" type="doc">
      <dgm:prSet loTypeId="urn:microsoft.com/office/officeart/2005/8/layout/default#1" loCatId="list" qsTypeId="urn:microsoft.com/office/officeart/2005/8/quickstyle/3D4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92AB5A5-F76A-D144-BB8C-6D4DAD8366DB}">
      <dgm:prSet/>
      <dgm:spPr/>
      <dgm:t>
        <a:bodyPr/>
        <a:lstStyle/>
        <a:p>
          <a:pPr rtl="0"/>
          <a:r>
            <a:rPr lang="en-US" dirty="0" err="1" smtClean="0"/>
            <a:t>Atlassian’s</a:t>
          </a:r>
          <a:r>
            <a:rPr lang="en-US" dirty="0" smtClean="0"/>
            <a:t> Bamboo</a:t>
          </a:r>
          <a:endParaRPr lang="en-US" dirty="0"/>
        </a:p>
      </dgm:t>
    </dgm:pt>
    <dgm:pt modelId="{E857A543-2091-5048-A6D5-2EF1650CD9F8}" type="parTrans" cxnId="{12064261-3F32-3544-A3C8-7CAA9A080809}">
      <dgm:prSet/>
      <dgm:spPr/>
      <dgm:t>
        <a:bodyPr/>
        <a:lstStyle/>
        <a:p>
          <a:endParaRPr lang="en-US"/>
        </a:p>
      </dgm:t>
    </dgm:pt>
    <dgm:pt modelId="{3F60B47F-0EA1-F243-8217-B90BA56B8714}" type="sibTrans" cxnId="{12064261-3F32-3544-A3C8-7CAA9A080809}">
      <dgm:prSet/>
      <dgm:spPr/>
      <dgm:t>
        <a:bodyPr/>
        <a:lstStyle/>
        <a:p>
          <a:endParaRPr lang="en-US"/>
        </a:p>
      </dgm:t>
    </dgm:pt>
    <dgm:pt modelId="{756BA7F4-F705-FC40-899F-02A740B67CB3}">
      <dgm:prSet/>
      <dgm:spPr/>
      <dgm:t>
        <a:bodyPr/>
        <a:lstStyle/>
        <a:p>
          <a:pPr rtl="0"/>
          <a:r>
            <a:rPr lang="en-US" dirty="0" smtClean="0"/>
            <a:t>ThoughtWorks’ Cruise</a:t>
          </a:r>
          <a:endParaRPr lang="en-US" dirty="0"/>
        </a:p>
      </dgm:t>
    </dgm:pt>
    <dgm:pt modelId="{3D5A0029-FE5F-C449-9914-C67E155C8C13}" type="parTrans" cxnId="{F768DACC-B0B5-434B-970B-C5D116C44FE9}">
      <dgm:prSet/>
      <dgm:spPr/>
      <dgm:t>
        <a:bodyPr/>
        <a:lstStyle/>
        <a:p>
          <a:endParaRPr lang="en-US"/>
        </a:p>
      </dgm:t>
    </dgm:pt>
    <dgm:pt modelId="{71D98573-7631-2048-A0F4-7CAEFA107187}" type="sibTrans" cxnId="{F768DACC-B0B5-434B-970B-C5D116C44FE9}">
      <dgm:prSet/>
      <dgm:spPr/>
      <dgm:t>
        <a:bodyPr/>
        <a:lstStyle/>
        <a:p>
          <a:endParaRPr lang="en-US"/>
        </a:p>
      </dgm:t>
    </dgm:pt>
    <dgm:pt modelId="{66573F5F-A325-CF4E-9963-835FF3A55301}">
      <dgm:prSet custT="1"/>
      <dgm:spPr/>
      <dgm:t>
        <a:bodyPr/>
        <a:lstStyle/>
        <a:p>
          <a:pPr rtl="0"/>
          <a:r>
            <a:rPr lang="en-US" sz="2000" dirty="0" err="1" smtClean="0"/>
            <a:t>CruiseControl</a:t>
          </a:r>
          <a:r>
            <a:rPr lang="en-US" sz="2000" dirty="0" smtClean="0"/>
            <a:t> family (CC, CC.NET, </a:t>
          </a:r>
          <a:r>
            <a:rPr lang="en-US" sz="2000" dirty="0" err="1" smtClean="0"/>
            <a:t>CC.rb</a:t>
          </a:r>
          <a:r>
            <a:rPr lang="en-US" sz="2000" dirty="0" smtClean="0"/>
            <a:t>)</a:t>
          </a:r>
          <a:endParaRPr lang="en-US" sz="2000" dirty="0"/>
        </a:p>
      </dgm:t>
    </dgm:pt>
    <dgm:pt modelId="{3AD6051E-20C1-034A-AC53-60DB04974D51}" type="parTrans" cxnId="{1DD57D17-B246-2D40-9D98-BE27FFD899FA}">
      <dgm:prSet/>
      <dgm:spPr/>
      <dgm:t>
        <a:bodyPr/>
        <a:lstStyle/>
        <a:p>
          <a:endParaRPr lang="en-US"/>
        </a:p>
      </dgm:t>
    </dgm:pt>
    <dgm:pt modelId="{0C62354C-C932-F34A-9907-9E10C98AED41}" type="sibTrans" cxnId="{1DD57D17-B246-2D40-9D98-BE27FFD899FA}">
      <dgm:prSet/>
      <dgm:spPr/>
      <dgm:t>
        <a:bodyPr/>
        <a:lstStyle/>
        <a:p>
          <a:endParaRPr lang="en-US"/>
        </a:p>
      </dgm:t>
    </dgm:pt>
    <dgm:pt modelId="{767ADEDA-EAFF-4C4D-8F9B-64AF19AC00D7}">
      <dgm:prSet/>
      <dgm:spPr/>
      <dgm:t>
        <a:bodyPr/>
        <a:lstStyle/>
        <a:p>
          <a:pPr rtl="0"/>
          <a:r>
            <a:rPr lang="en-US" dirty="0" smtClean="0"/>
            <a:t>Hudson</a:t>
          </a:r>
          <a:endParaRPr lang="en-US" dirty="0"/>
        </a:p>
      </dgm:t>
    </dgm:pt>
    <dgm:pt modelId="{69D6B0C9-6890-F645-8AEE-D14F9EE79487}" type="parTrans" cxnId="{61646F18-4406-0545-ACB7-0C4590BED354}">
      <dgm:prSet/>
      <dgm:spPr/>
      <dgm:t>
        <a:bodyPr/>
        <a:lstStyle/>
        <a:p>
          <a:endParaRPr lang="en-US"/>
        </a:p>
      </dgm:t>
    </dgm:pt>
    <dgm:pt modelId="{4F18ADBB-0EE6-1C4A-BD4C-DC00415C35EE}" type="sibTrans" cxnId="{61646F18-4406-0545-ACB7-0C4590BED354}">
      <dgm:prSet/>
      <dgm:spPr/>
      <dgm:t>
        <a:bodyPr/>
        <a:lstStyle/>
        <a:p>
          <a:endParaRPr lang="en-US"/>
        </a:p>
      </dgm:t>
    </dgm:pt>
    <dgm:pt modelId="{0CE9AE36-3AC5-CA4B-BF64-DF3764675F2F}">
      <dgm:prSet/>
      <dgm:spPr/>
      <dgm:t>
        <a:bodyPr/>
        <a:lstStyle/>
        <a:p>
          <a:pPr rtl="0"/>
          <a:r>
            <a:rPr lang="en-US" dirty="0" err="1" smtClean="0"/>
            <a:t>JetBrains</a:t>
          </a:r>
          <a:r>
            <a:rPr lang="en-US" dirty="0" smtClean="0"/>
            <a:t>’ </a:t>
          </a:r>
          <a:r>
            <a:rPr lang="en-US" dirty="0" err="1" smtClean="0"/>
            <a:t>TeamCity</a:t>
          </a:r>
          <a:endParaRPr lang="en-US" dirty="0"/>
        </a:p>
      </dgm:t>
    </dgm:pt>
    <dgm:pt modelId="{47F06FFB-78A0-D141-AA14-A2E4F6CE9E5B}" type="parTrans" cxnId="{0BB45EBC-83BC-2E48-84A6-3BB749A393FE}">
      <dgm:prSet/>
      <dgm:spPr/>
      <dgm:t>
        <a:bodyPr/>
        <a:lstStyle/>
        <a:p>
          <a:endParaRPr lang="en-US"/>
        </a:p>
      </dgm:t>
    </dgm:pt>
    <dgm:pt modelId="{769CE546-A760-7F4D-87C3-39A0586995E1}" type="sibTrans" cxnId="{0BB45EBC-83BC-2E48-84A6-3BB749A393FE}">
      <dgm:prSet/>
      <dgm:spPr/>
      <dgm:t>
        <a:bodyPr/>
        <a:lstStyle/>
        <a:p>
          <a:endParaRPr lang="en-US"/>
        </a:p>
      </dgm:t>
    </dgm:pt>
    <dgm:pt modelId="{E7B5CDF4-30B7-B143-B1FC-301187BB8C83}">
      <dgm:prSet/>
      <dgm:spPr/>
      <dgm:t>
        <a:bodyPr/>
        <a:lstStyle/>
        <a:p>
          <a:pPr rtl="0"/>
          <a:r>
            <a:rPr lang="en-US" dirty="0" smtClean="0"/>
            <a:t>Microsoft’s Team Foundation Server</a:t>
          </a:r>
          <a:endParaRPr lang="en-US" dirty="0"/>
        </a:p>
      </dgm:t>
    </dgm:pt>
    <dgm:pt modelId="{EB2E6444-E6A4-484D-80F3-DF05AEA75AB5}" type="parTrans" cxnId="{9C1E7195-A84C-3741-B8A9-E5372B8C07CC}">
      <dgm:prSet/>
      <dgm:spPr/>
      <dgm:t>
        <a:bodyPr/>
        <a:lstStyle/>
        <a:p>
          <a:endParaRPr lang="en-US"/>
        </a:p>
      </dgm:t>
    </dgm:pt>
    <dgm:pt modelId="{487BDC37-6BD0-0841-8F60-245255C6A195}" type="sibTrans" cxnId="{9C1E7195-A84C-3741-B8A9-E5372B8C07CC}">
      <dgm:prSet/>
      <dgm:spPr/>
      <dgm:t>
        <a:bodyPr/>
        <a:lstStyle/>
        <a:p>
          <a:endParaRPr lang="en-US"/>
        </a:p>
      </dgm:t>
    </dgm:pt>
    <dgm:pt modelId="{E43563DD-A38D-6341-A61C-5A159697FF09}" type="pres">
      <dgm:prSet presAssocID="{BA5029EC-83E3-1549-AB7C-B4BB21811D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E8FFC-1893-C24A-BCBB-DC262E5E9915}" type="pres">
      <dgm:prSet presAssocID="{892AB5A5-F76A-D144-BB8C-6D4DAD8366D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36EF4-A161-CA4E-99C9-909A8DC8E48D}" type="pres">
      <dgm:prSet presAssocID="{3F60B47F-0EA1-F243-8217-B90BA56B8714}" presName="sibTrans" presStyleCnt="0"/>
      <dgm:spPr/>
      <dgm:t>
        <a:bodyPr/>
        <a:lstStyle/>
        <a:p>
          <a:endParaRPr lang="en-US"/>
        </a:p>
      </dgm:t>
    </dgm:pt>
    <dgm:pt modelId="{14BAD2B2-F5F6-E346-A4A1-25F3DE83D2EC}" type="pres">
      <dgm:prSet presAssocID="{756BA7F4-F705-FC40-899F-02A740B67CB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A2AC0-A0EC-D640-A4AE-E966C705A3C8}" type="pres">
      <dgm:prSet presAssocID="{71D98573-7631-2048-A0F4-7CAEFA107187}" presName="sibTrans" presStyleCnt="0"/>
      <dgm:spPr/>
      <dgm:t>
        <a:bodyPr/>
        <a:lstStyle/>
        <a:p>
          <a:endParaRPr lang="en-US"/>
        </a:p>
      </dgm:t>
    </dgm:pt>
    <dgm:pt modelId="{9A2848FB-DDFB-2D4C-943A-C92199FEC138}" type="pres">
      <dgm:prSet presAssocID="{66573F5F-A325-CF4E-9963-835FF3A5530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A1A9B-1411-F84D-A403-5BABE83D41FE}" type="pres">
      <dgm:prSet presAssocID="{0C62354C-C932-F34A-9907-9E10C98AED41}" presName="sibTrans" presStyleCnt="0"/>
      <dgm:spPr/>
      <dgm:t>
        <a:bodyPr/>
        <a:lstStyle/>
        <a:p>
          <a:endParaRPr lang="en-US"/>
        </a:p>
      </dgm:t>
    </dgm:pt>
    <dgm:pt modelId="{2A23D9BE-F161-8D42-BC93-3D40C5C99A6B}" type="pres">
      <dgm:prSet presAssocID="{767ADEDA-EAFF-4C4D-8F9B-64AF19AC00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3551C-FE99-344A-805F-9D7CC1B31AF9}" type="pres">
      <dgm:prSet presAssocID="{4F18ADBB-0EE6-1C4A-BD4C-DC00415C35EE}" presName="sibTrans" presStyleCnt="0"/>
      <dgm:spPr/>
      <dgm:t>
        <a:bodyPr/>
        <a:lstStyle/>
        <a:p>
          <a:endParaRPr lang="en-US"/>
        </a:p>
      </dgm:t>
    </dgm:pt>
    <dgm:pt modelId="{2CC533FB-4373-844B-8960-4013F26924A1}" type="pres">
      <dgm:prSet presAssocID="{0CE9AE36-3AC5-CA4B-BF64-DF3764675F2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60182-ADEE-424F-A6CC-12728E148B4F}" type="pres">
      <dgm:prSet presAssocID="{769CE546-A760-7F4D-87C3-39A0586995E1}" presName="sibTrans" presStyleCnt="0"/>
      <dgm:spPr/>
      <dgm:t>
        <a:bodyPr/>
        <a:lstStyle/>
        <a:p>
          <a:endParaRPr lang="en-US"/>
        </a:p>
      </dgm:t>
    </dgm:pt>
    <dgm:pt modelId="{B27E842C-3F15-A64E-83F0-EC34F089D5A2}" type="pres">
      <dgm:prSet presAssocID="{E7B5CDF4-30B7-B143-B1FC-301187BB8C8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D57D17-B246-2D40-9D98-BE27FFD899FA}" srcId="{BA5029EC-83E3-1549-AB7C-B4BB21811DF4}" destId="{66573F5F-A325-CF4E-9963-835FF3A55301}" srcOrd="2" destOrd="0" parTransId="{3AD6051E-20C1-034A-AC53-60DB04974D51}" sibTransId="{0C62354C-C932-F34A-9907-9E10C98AED41}"/>
    <dgm:cxn modelId="{5A5F9FC1-FBB2-A840-987A-0636062BEE30}" type="presOf" srcId="{767ADEDA-EAFF-4C4D-8F9B-64AF19AC00D7}" destId="{2A23D9BE-F161-8D42-BC93-3D40C5C99A6B}" srcOrd="0" destOrd="0" presId="urn:microsoft.com/office/officeart/2005/8/layout/default#1"/>
    <dgm:cxn modelId="{DDCC07F4-6DD0-0D49-A047-00A88054B650}" type="presOf" srcId="{756BA7F4-F705-FC40-899F-02A740B67CB3}" destId="{14BAD2B2-F5F6-E346-A4A1-25F3DE83D2EC}" srcOrd="0" destOrd="0" presId="urn:microsoft.com/office/officeart/2005/8/layout/default#1"/>
    <dgm:cxn modelId="{E75DF62A-7F3C-514C-9406-826558EC40AE}" type="presOf" srcId="{892AB5A5-F76A-D144-BB8C-6D4DAD8366DB}" destId="{C54E8FFC-1893-C24A-BCBB-DC262E5E9915}" srcOrd="0" destOrd="0" presId="urn:microsoft.com/office/officeart/2005/8/layout/default#1"/>
    <dgm:cxn modelId="{54A329CA-86FA-5749-9F00-FFEA1326E2D7}" type="presOf" srcId="{E7B5CDF4-30B7-B143-B1FC-301187BB8C83}" destId="{B27E842C-3F15-A64E-83F0-EC34F089D5A2}" srcOrd="0" destOrd="0" presId="urn:microsoft.com/office/officeart/2005/8/layout/default#1"/>
    <dgm:cxn modelId="{F768DACC-B0B5-434B-970B-C5D116C44FE9}" srcId="{BA5029EC-83E3-1549-AB7C-B4BB21811DF4}" destId="{756BA7F4-F705-FC40-899F-02A740B67CB3}" srcOrd="1" destOrd="0" parTransId="{3D5A0029-FE5F-C449-9914-C67E155C8C13}" sibTransId="{71D98573-7631-2048-A0F4-7CAEFA107187}"/>
    <dgm:cxn modelId="{12064261-3F32-3544-A3C8-7CAA9A080809}" srcId="{BA5029EC-83E3-1549-AB7C-B4BB21811DF4}" destId="{892AB5A5-F76A-D144-BB8C-6D4DAD8366DB}" srcOrd="0" destOrd="0" parTransId="{E857A543-2091-5048-A6D5-2EF1650CD9F8}" sibTransId="{3F60B47F-0EA1-F243-8217-B90BA56B8714}"/>
    <dgm:cxn modelId="{D6FA5B35-374B-4243-A084-49A7864C6173}" type="presOf" srcId="{66573F5F-A325-CF4E-9963-835FF3A55301}" destId="{9A2848FB-DDFB-2D4C-943A-C92199FEC138}" srcOrd="0" destOrd="0" presId="urn:microsoft.com/office/officeart/2005/8/layout/default#1"/>
    <dgm:cxn modelId="{61646F18-4406-0545-ACB7-0C4590BED354}" srcId="{BA5029EC-83E3-1549-AB7C-B4BB21811DF4}" destId="{767ADEDA-EAFF-4C4D-8F9B-64AF19AC00D7}" srcOrd="3" destOrd="0" parTransId="{69D6B0C9-6890-F645-8AEE-D14F9EE79487}" sibTransId="{4F18ADBB-0EE6-1C4A-BD4C-DC00415C35EE}"/>
    <dgm:cxn modelId="{0BB45EBC-83BC-2E48-84A6-3BB749A393FE}" srcId="{BA5029EC-83E3-1549-AB7C-B4BB21811DF4}" destId="{0CE9AE36-3AC5-CA4B-BF64-DF3764675F2F}" srcOrd="4" destOrd="0" parTransId="{47F06FFB-78A0-D141-AA14-A2E4F6CE9E5B}" sibTransId="{769CE546-A760-7F4D-87C3-39A0586995E1}"/>
    <dgm:cxn modelId="{BFB217F9-63FD-9B4E-84F7-7BE4592C3F0D}" type="presOf" srcId="{0CE9AE36-3AC5-CA4B-BF64-DF3764675F2F}" destId="{2CC533FB-4373-844B-8960-4013F26924A1}" srcOrd="0" destOrd="0" presId="urn:microsoft.com/office/officeart/2005/8/layout/default#1"/>
    <dgm:cxn modelId="{CE191D5E-D57E-524C-94E8-27D2F5144DF5}" type="presOf" srcId="{BA5029EC-83E3-1549-AB7C-B4BB21811DF4}" destId="{E43563DD-A38D-6341-A61C-5A159697FF09}" srcOrd="0" destOrd="0" presId="urn:microsoft.com/office/officeart/2005/8/layout/default#1"/>
    <dgm:cxn modelId="{9C1E7195-A84C-3741-B8A9-E5372B8C07CC}" srcId="{BA5029EC-83E3-1549-AB7C-B4BB21811DF4}" destId="{E7B5CDF4-30B7-B143-B1FC-301187BB8C83}" srcOrd="5" destOrd="0" parTransId="{EB2E6444-E6A4-484D-80F3-DF05AEA75AB5}" sibTransId="{487BDC37-6BD0-0841-8F60-245255C6A195}"/>
    <dgm:cxn modelId="{56677D6D-3299-BA44-9FCB-72797541F182}" type="presParOf" srcId="{E43563DD-A38D-6341-A61C-5A159697FF09}" destId="{C54E8FFC-1893-C24A-BCBB-DC262E5E9915}" srcOrd="0" destOrd="0" presId="urn:microsoft.com/office/officeart/2005/8/layout/default#1"/>
    <dgm:cxn modelId="{42F498B6-A762-404A-AD04-A6C06DF52543}" type="presParOf" srcId="{E43563DD-A38D-6341-A61C-5A159697FF09}" destId="{EDE36EF4-A161-CA4E-99C9-909A8DC8E48D}" srcOrd="1" destOrd="0" presId="urn:microsoft.com/office/officeart/2005/8/layout/default#1"/>
    <dgm:cxn modelId="{95484327-3ABB-2B4E-B56B-572EA9AE17E7}" type="presParOf" srcId="{E43563DD-A38D-6341-A61C-5A159697FF09}" destId="{14BAD2B2-F5F6-E346-A4A1-25F3DE83D2EC}" srcOrd="2" destOrd="0" presId="urn:microsoft.com/office/officeart/2005/8/layout/default#1"/>
    <dgm:cxn modelId="{54A496BF-6701-6343-AD7F-6E4935194578}" type="presParOf" srcId="{E43563DD-A38D-6341-A61C-5A159697FF09}" destId="{8B2A2AC0-A0EC-D640-A4AE-E966C705A3C8}" srcOrd="3" destOrd="0" presId="urn:microsoft.com/office/officeart/2005/8/layout/default#1"/>
    <dgm:cxn modelId="{319D8B20-FEF5-4D48-9CAA-9C4F70A490E9}" type="presParOf" srcId="{E43563DD-A38D-6341-A61C-5A159697FF09}" destId="{9A2848FB-DDFB-2D4C-943A-C92199FEC138}" srcOrd="4" destOrd="0" presId="urn:microsoft.com/office/officeart/2005/8/layout/default#1"/>
    <dgm:cxn modelId="{2C54C66B-680A-A744-8730-33AF0ABA1B32}" type="presParOf" srcId="{E43563DD-A38D-6341-A61C-5A159697FF09}" destId="{248A1A9B-1411-F84D-A403-5BABE83D41FE}" srcOrd="5" destOrd="0" presId="urn:microsoft.com/office/officeart/2005/8/layout/default#1"/>
    <dgm:cxn modelId="{9C17FD2E-84B0-0B44-AB09-45167754E54C}" type="presParOf" srcId="{E43563DD-A38D-6341-A61C-5A159697FF09}" destId="{2A23D9BE-F161-8D42-BC93-3D40C5C99A6B}" srcOrd="6" destOrd="0" presId="urn:microsoft.com/office/officeart/2005/8/layout/default#1"/>
    <dgm:cxn modelId="{69A869DE-28A8-1E4E-ACC4-9996FAEE04CB}" type="presParOf" srcId="{E43563DD-A38D-6341-A61C-5A159697FF09}" destId="{A773551C-FE99-344A-805F-9D7CC1B31AF9}" srcOrd="7" destOrd="0" presId="urn:microsoft.com/office/officeart/2005/8/layout/default#1"/>
    <dgm:cxn modelId="{1F08FE4B-02E5-C74B-82AD-062644B473BE}" type="presParOf" srcId="{E43563DD-A38D-6341-A61C-5A159697FF09}" destId="{2CC533FB-4373-844B-8960-4013F26924A1}" srcOrd="8" destOrd="0" presId="urn:microsoft.com/office/officeart/2005/8/layout/default#1"/>
    <dgm:cxn modelId="{22588C1C-5206-4344-9DB7-3754224332A2}" type="presParOf" srcId="{E43563DD-A38D-6341-A61C-5A159697FF09}" destId="{5DE60182-ADEE-424F-A6CC-12728E148B4F}" srcOrd="9" destOrd="0" presId="urn:microsoft.com/office/officeart/2005/8/layout/default#1"/>
    <dgm:cxn modelId="{DE271809-6F3E-2B44-913C-1AA95F5751E0}" type="presParOf" srcId="{E43563DD-A38D-6341-A61C-5A159697FF09}" destId="{B27E842C-3F15-A64E-83F0-EC34F089D5A2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B45CCF-678E-864F-AA7E-B16B749968C0}" type="doc">
      <dgm:prSet loTypeId="urn:microsoft.com/office/officeart/2005/8/layout/list1" loCatId="list" qsTypeId="urn:microsoft.com/office/officeart/2005/8/quickstyle/simple4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02263A56-09BC-6E48-B22D-179959478183}">
      <dgm:prSet/>
      <dgm:spPr/>
      <dgm:t>
        <a:bodyPr/>
        <a:lstStyle/>
        <a:p>
          <a:pPr rtl="0"/>
          <a:r>
            <a:rPr lang="en-US" dirty="0" smtClean="0"/>
            <a:t>CI Server</a:t>
          </a:r>
          <a:endParaRPr lang="en-US" dirty="0"/>
        </a:p>
      </dgm:t>
    </dgm:pt>
    <dgm:pt modelId="{C6CE649E-9589-7E4E-A825-F5368B99CBAA}" type="parTrans" cxnId="{55D0372A-EBBF-554C-BF63-3ECA7540D586}">
      <dgm:prSet/>
      <dgm:spPr/>
      <dgm:t>
        <a:bodyPr/>
        <a:lstStyle/>
        <a:p>
          <a:endParaRPr lang="en-US"/>
        </a:p>
      </dgm:t>
    </dgm:pt>
    <dgm:pt modelId="{5B9D8FF1-169B-664A-B723-C001A441490F}" type="sibTrans" cxnId="{55D0372A-EBBF-554C-BF63-3ECA7540D586}">
      <dgm:prSet/>
      <dgm:spPr/>
      <dgm:t>
        <a:bodyPr/>
        <a:lstStyle/>
        <a:p>
          <a:endParaRPr lang="en-US"/>
        </a:p>
      </dgm:t>
    </dgm:pt>
    <dgm:pt modelId="{DA246BE1-3D67-6E43-9392-A4F1DA4E80AD}">
      <dgm:prSet/>
      <dgm:spPr/>
      <dgm:t>
        <a:bodyPr/>
        <a:lstStyle/>
        <a:p>
          <a:pPr rtl="0"/>
          <a:r>
            <a:rPr lang="en-US" dirty="0" smtClean="0"/>
            <a:t>Background process</a:t>
          </a:r>
          <a:endParaRPr lang="en-US" dirty="0"/>
        </a:p>
      </dgm:t>
    </dgm:pt>
    <dgm:pt modelId="{0ECE260D-6D95-354A-BFA7-7CCBBE4E0F34}" type="parTrans" cxnId="{AFDD1041-614B-9A4D-8CDF-76C503A5B62A}">
      <dgm:prSet/>
      <dgm:spPr/>
      <dgm:t>
        <a:bodyPr/>
        <a:lstStyle/>
        <a:p>
          <a:endParaRPr lang="en-US"/>
        </a:p>
      </dgm:t>
    </dgm:pt>
    <dgm:pt modelId="{66836D25-1A1D-E04A-A6B7-38729A60E7D2}" type="sibTrans" cxnId="{AFDD1041-614B-9A4D-8CDF-76C503A5B62A}">
      <dgm:prSet/>
      <dgm:spPr/>
      <dgm:t>
        <a:bodyPr/>
        <a:lstStyle/>
        <a:p>
          <a:endParaRPr lang="en-US"/>
        </a:p>
      </dgm:t>
    </dgm:pt>
    <dgm:pt modelId="{A44BEFDE-36F2-7848-B4A6-8DF430D9F963}">
      <dgm:prSet/>
      <dgm:spPr/>
      <dgm:t>
        <a:bodyPr/>
        <a:lstStyle/>
        <a:p>
          <a:pPr rtl="0"/>
          <a:r>
            <a:rPr lang="en-US" dirty="0" smtClean="0"/>
            <a:t>Web site</a:t>
          </a:r>
          <a:endParaRPr lang="en-US" dirty="0"/>
        </a:p>
      </dgm:t>
    </dgm:pt>
    <dgm:pt modelId="{3D8C800D-6A4E-A849-B01F-4EDCF30DC2AF}" type="parTrans" cxnId="{8096A2A2-9702-D740-B8D4-11F5A4CB2912}">
      <dgm:prSet/>
      <dgm:spPr/>
      <dgm:t>
        <a:bodyPr/>
        <a:lstStyle/>
        <a:p>
          <a:endParaRPr lang="en-US"/>
        </a:p>
      </dgm:t>
    </dgm:pt>
    <dgm:pt modelId="{6CA153CB-4AF3-934A-A4E8-3D55C9E55058}" type="sibTrans" cxnId="{8096A2A2-9702-D740-B8D4-11F5A4CB2912}">
      <dgm:prSet/>
      <dgm:spPr/>
      <dgm:t>
        <a:bodyPr/>
        <a:lstStyle/>
        <a:p>
          <a:endParaRPr lang="en-US"/>
        </a:p>
      </dgm:t>
    </dgm:pt>
    <dgm:pt modelId="{0C40B72B-8657-F042-9902-373A77F927BB}">
      <dgm:prSet/>
      <dgm:spPr/>
      <dgm:t>
        <a:bodyPr/>
        <a:lstStyle/>
        <a:p>
          <a:pPr rtl="0"/>
          <a:r>
            <a:rPr lang="en-US" dirty="0" smtClean="0"/>
            <a:t>Notification (email, system tray, RSS, etc.)</a:t>
          </a:r>
          <a:endParaRPr lang="en-US" dirty="0"/>
        </a:p>
      </dgm:t>
    </dgm:pt>
    <dgm:pt modelId="{31242FE0-4D34-4546-AC95-1CB56F17823F}" type="parTrans" cxnId="{2FDB6269-88EB-DF4D-8F9F-A2F58CF97BB6}">
      <dgm:prSet/>
      <dgm:spPr/>
      <dgm:t>
        <a:bodyPr/>
        <a:lstStyle/>
        <a:p>
          <a:endParaRPr lang="en-US"/>
        </a:p>
      </dgm:t>
    </dgm:pt>
    <dgm:pt modelId="{CB2ECED9-272C-BB4D-A3FF-9C02E5BFCCE0}" type="sibTrans" cxnId="{2FDB6269-88EB-DF4D-8F9F-A2F58CF97BB6}">
      <dgm:prSet/>
      <dgm:spPr/>
      <dgm:t>
        <a:bodyPr/>
        <a:lstStyle/>
        <a:p>
          <a:endParaRPr lang="en-US"/>
        </a:p>
      </dgm:t>
    </dgm:pt>
    <dgm:pt modelId="{39D62F00-74F1-9642-BBD5-46F2B593D56D}" type="pres">
      <dgm:prSet presAssocID="{A2B45CCF-678E-864F-AA7E-B16B749968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FBCA81-FB4F-394B-892C-B275196AF5CF}" type="pres">
      <dgm:prSet presAssocID="{02263A56-09BC-6E48-B22D-179959478183}" presName="parentLin" presStyleCnt="0"/>
      <dgm:spPr/>
      <dgm:t>
        <a:bodyPr/>
        <a:lstStyle/>
        <a:p>
          <a:endParaRPr lang="en-US"/>
        </a:p>
      </dgm:t>
    </dgm:pt>
    <dgm:pt modelId="{DC25E5E6-BFF6-0D4C-9D5B-39B2A31807D7}" type="pres">
      <dgm:prSet presAssocID="{02263A56-09BC-6E48-B22D-179959478183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6145532-8E47-1548-B6CA-05FDFEC5A720}" type="pres">
      <dgm:prSet presAssocID="{02263A56-09BC-6E48-B22D-17995947818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81FBA-254A-734E-AD5A-2177C6A80F42}" type="pres">
      <dgm:prSet presAssocID="{02263A56-09BC-6E48-B22D-179959478183}" presName="negativeSpace" presStyleCnt="0"/>
      <dgm:spPr/>
      <dgm:t>
        <a:bodyPr/>
        <a:lstStyle/>
        <a:p>
          <a:endParaRPr lang="en-US"/>
        </a:p>
      </dgm:t>
    </dgm:pt>
    <dgm:pt modelId="{04B79781-46CB-954B-AD0D-A30FD9C7020E}" type="pres">
      <dgm:prSet presAssocID="{02263A56-09BC-6E48-B22D-17995947818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2BD71D-9F0E-BA4F-B2E8-4A32A24308F5}" type="presOf" srcId="{0C40B72B-8657-F042-9902-373A77F927BB}" destId="{04B79781-46CB-954B-AD0D-A30FD9C7020E}" srcOrd="0" destOrd="2" presId="urn:microsoft.com/office/officeart/2005/8/layout/list1"/>
    <dgm:cxn modelId="{980C760B-3BE7-934E-A3C7-1816ECB5126E}" type="presOf" srcId="{A44BEFDE-36F2-7848-B4A6-8DF430D9F963}" destId="{04B79781-46CB-954B-AD0D-A30FD9C7020E}" srcOrd="0" destOrd="1" presId="urn:microsoft.com/office/officeart/2005/8/layout/list1"/>
    <dgm:cxn modelId="{8096A2A2-9702-D740-B8D4-11F5A4CB2912}" srcId="{02263A56-09BC-6E48-B22D-179959478183}" destId="{A44BEFDE-36F2-7848-B4A6-8DF430D9F963}" srcOrd="1" destOrd="0" parTransId="{3D8C800D-6A4E-A849-B01F-4EDCF30DC2AF}" sibTransId="{6CA153CB-4AF3-934A-A4E8-3D55C9E55058}"/>
    <dgm:cxn modelId="{7893D85C-2CE7-CC4A-BCF9-1D1EE14F6F8A}" type="presOf" srcId="{DA246BE1-3D67-6E43-9392-A4F1DA4E80AD}" destId="{04B79781-46CB-954B-AD0D-A30FD9C7020E}" srcOrd="0" destOrd="0" presId="urn:microsoft.com/office/officeart/2005/8/layout/list1"/>
    <dgm:cxn modelId="{AFDD1041-614B-9A4D-8CDF-76C503A5B62A}" srcId="{02263A56-09BC-6E48-B22D-179959478183}" destId="{DA246BE1-3D67-6E43-9392-A4F1DA4E80AD}" srcOrd="0" destOrd="0" parTransId="{0ECE260D-6D95-354A-BFA7-7CCBBE4E0F34}" sibTransId="{66836D25-1A1D-E04A-A6B7-38729A60E7D2}"/>
    <dgm:cxn modelId="{14A7360A-A98B-D345-9AAA-041239AB251E}" type="presOf" srcId="{02263A56-09BC-6E48-B22D-179959478183}" destId="{DC25E5E6-BFF6-0D4C-9D5B-39B2A31807D7}" srcOrd="0" destOrd="0" presId="urn:microsoft.com/office/officeart/2005/8/layout/list1"/>
    <dgm:cxn modelId="{411A8941-C1F5-6248-B95B-ADD579BBBEB8}" type="presOf" srcId="{02263A56-09BC-6E48-B22D-179959478183}" destId="{D6145532-8E47-1548-B6CA-05FDFEC5A720}" srcOrd="1" destOrd="0" presId="urn:microsoft.com/office/officeart/2005/8/layout/list1"/>
    <dgm:cxn modelId="{55D0372A-EBBF-554C-BF63-3ECA7540D586}" srcId="{A2B45CCF-678E-864F-AA7E-B16B749968C0}" destId="{02263A56-09BC-6E48-B22D-179959478183}" srcOrd="0" destOrd="0" parTransId="{C6CE649E-9589-7E4E-A825-F5368B99CBAA}" sibTransId="{5B9D8FF1-169B-664A-B723-C001A441490F}"/>
    <dgm:cxn modelId="{091DA952-7F82-3B4E-B188-904B5166DCF4}" type="presOf" srcId="{A2B45CCF-678E-864F-AA7E-B16B749968C0}" destId="{39D62F00-74F1-9642-BBD5-46F2B593D56D}" srcOrd="0" destOrd="0" presId="urn:microsoft.com/office/officeart/2005/8/layout/list1"/>
    <dgm:cxn modelId="{2FDB6269-88EB-DF4D-8F9F-A2F58CF97BB6}" srcId="{02263A56-09BC-6E48-B22D-179959478183}" destId="{0C40B72B-8657-F042-9902-373A77F927BB}" srcOrd="2" destOrd="0" parTransId="{31242FE0-4D34-4546-AC95-1CB56F17823F}" sibTransId="{CB2ECED9-272C-BB4D-A3FF-9C02E5BFCCE0}"/>
    <dgm:cxn modelId="{573E8923-46E4-3044-8E20-AC12F10B0956}" type="presParOf" srcId="{39D62F00-74F1-9642-BBD5-46F2B593D56D}" destId="{1AFBCA81-FB4F-394B-892C-B275196AF5CF}" srcOrd="0" destOrd="0" presId="urn:microsoft.com/office/officeart/2005/8/layout/list1"/>
    <dgm:cxn modelId="{8511D636-6C08-3042-AD57-77556E18E2CA}" type="presParOf" srcId="{1AFBCA81-FB4F-394B-892C-B275196AF5CF}" destId="{DC25E5E6-BFF6-0D4C-9D5B-39B2A31807D7}" srcOrd="0" destOrd="0" presId="urn:microsoft.com/office/officeart/2005/8/layout/list1"/>
    <dgm:cxn modelId="{172CFB6C-75A9-2443-B365-DF20C4F67C54}" type="presParOf" srcId="{1AFBCA81-FB4F-394B-892C-B275196AF5CF}" destId="{D6145532-8E47-1548-B6CA-05FDFEC5A720}" srcOrd="1" destOrd="0" presId="urn:microsoft.com/office/officeart/2005/8/layout/list1"/>
    <dgm:cxn modelId="{2D276723-FC04-4D49-8055-09093EF0C74B}" type="presParOf" srcId="{39D62F00-74F1-9642-BBD5-46F2B593D56D}" destId="{B8681FBA-254A-734E-AD5A-2177C6A80F42}" srcOrd="1" destOrd="0" presId="urn:microsoft.com/office/officeart/2005/8/layout/list1"/>
    <dgm:cxn modelId="{6C500352-645F-D549-8FD2-265DF81F25CD}" type="presParOf" srcId="{39D62F00-74F1-9642-BBD5-46F2B593D56D}" destId="{04B79781-46CB-954B-AD0D-A30FD9C7020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ED28BA-C8E8-0649-ADCC-B1B3393AF80B}" type="doc">
      <dgm:prSet loTypeId="urn:microsoft.com/office/officeart/2005/8/layout/list1" loCatId="list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A685D68-2D4B-C342-9F3F-1489B410B551}">
      <dgm:prSet/>
      <dgm:spPr/>
      <dgm:t>
        <a:bodyPr/>
        <a:lstStyle/>
        <a:p>
          <a:pPr rtl="0"/>
          <a:r>
            <a:rPr lang="en-US" b="0" i="0" baseline="0" dirty="0" smtClean="0"/>
            <a:t>Build Scripts</a:t>
          </a:r>
          <a:endParaRPr lang="en-US" dirty="0"/>
        </a:p>
      </dgm:t>
    </dgm:pt>
    <dgm:pt modelId="{9E6F83DE-2761-0A4C-BA22-EFB5DCFA51C0}" type="parTrans" cxnId="{4687E633-5C1D-2540-95A0-0F69DE5ADD10}">
      <dgm:prSet/>
      <dgm:spPr/>
      <dgm:t>
        <a:bodyPr/>
        <a:lstStyle/>
        <a:p>
          <a:endParaRPr lang="en-US"/>
        </a:p>
      </dgm:t>
    </dgm:pt>
    <dgm:pt modelId="{42FE524D-8E3B-BC49-A66F-7475FE25E838}" type="sibTrans" cxnId="{4687E633-5C1D-2540-95A0-0F69DE5ADD10}">
      <dgm:prSet/>
      <dgm:spPr/>
      <dgm:t>
        <a:bodyPr/>
        <a:lstStyle/>
        <a:p>
          <a:endParaRPr lang="en-US"/>
        </a:p>
      </dgm:t>
    </dgm:pt>
    <dgm:pt modelId="{0FF6E2A0-E873-814F-9ACF-86F2B00D2333}">
      <dgm:prSet/>
      <dgm:spPr/>
      <dgm:t>
        <a:bodyPr/>
        <a:lstStyle/>
        <a:p>
          <a:pPr rtl="0"/>
          <a:r>
            <a:rPr lang="en-US" b="0" i="0" baseline="0" dirty="0" smtClean="0"/>
            <a:t>Compile</a:t>
          </a:r>
          <a:endParaRPr lang="en-US" dirty="0"/>
        </a:p>
      </dgm:t>
    </dgm:pt>
    <dgm:pt modelId="{B1793360-568F-E347-83D0-61F05B134132}" type="parTrans" cxnId="{10F50F73-51FE-4D40-990E-E87156E2DA8A}">
      <dgm:prSet/>
      <dgm:spPr/>
      <dgm:t>
        <a:bodyPr/>
        <a:lstStyle/>
        <a:p>
          <a:endParaRPr lang="en-US"/>
        </a:p>
      </dgm:t>
    </dgm:pt>
    <dgm:pt modelId="{1DC57AAF-E12D-E64A-AD20-C56517C8563F}" type="sibTrans" cxnId="{10F50F73-51FE-4D40-990E-E87156E2DA8A}">
      <dgm:prSet/>
      <dgm:spPr/>
      <dgm:t>
        <a:bodyPr/>
        <a:lstStyle/>
        <a:p>
          <a:endParaRPr lang="en-US"/>
        </a:p>
      </dgm:t>
    </dgm:pt>
    <dgm:pt modelId="{5DA5307E-BA72-F543-A45D-34C1CF1301A1}">
      <dgm:prSet/>
      <dgm:spPr/>
      <dgm:t>
        <a:bodyPr/>
        <a:lstStyle/>
        <a:p>
          <a:pPr rtl="0"/>
          <a:r>
            <a:rPr lang="en-US" b="0" i="0" baseline="0" dirty="0" smtClean="0"/>
            <a:t>Deploy</a:t>
          </a:r>
          <a:endParaRPr lang="en-US" dirty="0"/>
        </a:p>
      </dgm:t>
    </dgm:pt>
    <dgm:pt modelId="{DF37400F-85CD-3444-9A1C-4E9FAC7FC93A}" type="parTrans" cxnId="{A6A9BFD2-4B2F-5E40-8010-ACEA73452076}">
      <dgm:prSet/>
      <dgm:spPr/>
      <dgm:t>
        <a:bodyPr/>
        <a:lstStyle/>
        <a:p>
          <a:endParaRPr lang="en-US"/>
        </a:p>
      </dgm:t>
    </dgm:pt>
    <dgm:pt modelId="{F0C27073-0431-2F47-94BA-395D6E97FCBA}" type="sibTrans" cxnId="{A6A9BFD2-4B2F-5E40-8010-ACEA73452076}">
      <dgm:prSet/>
      <dgm:spPr/>
      <dgm:t>
        <a:bodyPr/>
        <a:lstStyle/>
        <a:p>
          <a:endParaRPr lang="en-US"/>
        </a:p>
      </dgm:t>
    </dgm:pt>
    <dgm:pt modelId="{72C2EF11-D447-B542-BC13-43E452DD5D8E}">
      <dgm:prSet/>
      <dgm:spPr/>
      <dgm:t>
        <a:bodyPr/>
        <a:lstStyle/>
        <a:p>
          <a:pPr rtl="0"/>
          <a:r>
            <a:rPr lang="en-US" b="0" i="0" baseline="0" dirty="0" smtClean="0"/>
            <a:t>Run tests</a:t>
          </a:r>
          <a:endParaRPr lang="en-US" b="0" i="0" baseline="0" dirty="0"/>
        </a:p>
      </dgm:t>
    </dgm:pt>
    <dgm:pt modelId="{44078C25-9AD7-234C-B7C3-4FCE5F8F05EF}" type="parTrans" cxnId="{5926B443-D52D-2946-98EB-C949501A8D26}">
      <dgm:prSet/>
      <dgm:spPr/>
      <dgm:t>
        <a:bodyPr/>
        <a:lstStyle/>
        <a:p>
          <a:endParaRPr lang="en-US"/>
        </a:p>
      </dgm:t>
    </dgm:pt>
    <dgm:pt modelId="{56ABF65A-94DD-4346-84F1-E47F551455F4}" type="sibTrans" cxnId="{5926B443-D52D-2946-98EB-C949501A8D26}">
      <dgm:prSet/>
      <dgm:spPr/>
      <dgm:t>
        <a:bodyPr/>
        <a:lstStyle/>
        <a:p>
          <a:endParaRPr lang="en-US"/>
        </a:p>
      </dgm:t>
    </dgm:pt>
    <dgm:pt modelId="{7EDAF32C-5805-4248-8971-7B9081AF3182}" type="pres">
      <dgm:prSet presAssocID="{24ED28BA-C8E8-0649-ADCC-B1B3393AF8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940C26-CBAE-6944-9744-559C7CDB32BF}" type="pres">
      <dgm:prSet presAssocID="{7A685D68-2D4B-C342-9F3F-1489B410B551}" presName="parentLin" presStyleCnt="0"/>
      <dgm:spPr/>
      <dgm:t>
        <a:bodyPr/>
        <a:lstStyle/>
        <a:p>
          <a:endParaRPr lang="en-US"/>
        </a:p>
      </dgm:t>
    </dgm:pt>
    <dgm:pt modelId="{1FF7108C-DA34-6F4B-9488-CB76D08D8B17}" type="pres">
      <dgm:prSet presAssocID="{7A685D68-2D4B-C342-9F3F-1489B410B551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4A62C41-F14B-AF47-8377-FD93493288B1}" type="pres">
      <dgm:prSet presAssocID="{7A685D68-2D4B-C342-9F3F-1489B410B551}" presName="parentText" presStyleLbl="node1" presStyleIdx="0" presStyleCnt="1" custLinFactNeighborY="-44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6647F-2F85-CB42-B8F3-472DCC6DB8D6}" type="pres">
      <dgm:prSet presAssocID="{7A685D68-2D4B-C342-9F3F-1489B410B551}" presName="negativeSpace" presStyleCnt="0"/>
      <dgm:spPr/>
      <dgm:t>
        <a:bodyPr/>
        <a:lstStyle/>
        <a:p>
          <a:endParaRPr lang="en-US"/>
        </a:p>
      </dgm:t>
    </dgm:pt>
    <dgm:pt modelId="{46A87229-D980-DA48-A4A2-07DBFDC2E921}" type="pres">
      <dgm:prSet presAssocID="{7A685D68-2D4B-C342-9F3F-1489B410B551}" presName="childText" presStyleLbl="conFgAcc1" presStyleIdx="0" presStyleCnt="1" custLinFactNeighborY="-5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ACD00F-8D93-2F43-990F-171CDAD46831}" type="presOf" srcId="{24ED28BA-C8E8-0649-ADCC-B1B3393AF80B}" destId="{7EDAF32C-5805-4248-8971-7B9081AF3182}" srcOrd="0" destOrd="0" presId="urn:microsoft.com/office/officeart/2005/8/layout/list1"/>
    <dgm:cxn modelId="{96DA3C06-0831-C24F-9189-CC93826D0990}" type="presOf" srcId="{7A685D68-2D4B-C342-9F3F-1489B410B551}" destId="{24A62C41-F14B-AF47-8377-FD93493288B1}" srcOrd="1" destOrd="0" presId="urn:microsoft.com/office/officeart/2005/8/layout/list1"/>
    <dgm:cxn modelId="{E7EBEBAE-9249-1346-950A-AD7267022F58}" type="presOf" srcId="{7A685D68-2D4B-C342-9F3F-1489B410B551}" destId="{1FF7108C-DA34-6F4B-9488-CB76D08D8B17}" srcOrd="0" destOrd="0" presId="urn:microsoft.com/office/officeart/2005/8/layout/list1"/>
    <dgm:cxn modelId="{5926B443-D52D-2946-98EB-C949501A8D26}" srcId="{7A685D68-2D4B-C342-9F3F-1489B410B551}" destId="{72C2EF11-D447-B542-BC13-43E452DD5D8E}" srcOrd="2" destOrd="0" parTransId="{44078C25-9AD7-234C-B7C3-4FCE5F8F05EF}" sibTransId="{56ABF65A-94DD-4346-84F1-E47F551455F4}"/>
    <dgm:cxn modelId="{A6A9BFD2-4B2F-5E40-8010-ACEA73452076}" srcId="{7A685D68-2D4B-C342-9F3F-1489B410B551}" destId="{5DA5307E-BA72-F543-A45D-34C1CF1301A1}" srcOrd="1" destOrd="0" parTransId="{DF37400F-85CD-3444-9A1C-4E9FAC7FC93A}" sibTransId="{F0C27073-0431-2F47-94BA-395D6E97FCBA}"/>
    <dgm:cxn modelId="{10F50F73-51FE-4D40-990E-E87156E2DA8A}" srcId="{7A685D68-2D4B-C342-9F3F-1489B410B551}" destId="{0FF6E2A0-E873-814F-9ACF-86F2B00D2333}" srcOrd="0" destOrd="0" parTransId="{B1793360-568F-E347-83D0-61F05B134132}" sibTransId="{1DC57AAF-E12D-E64A-AD20-C56517C8563F}"/>
    <dgm:cxn modelId="{4687E633-5C1D-2540-95A0-0F69DE5ADD10}" srcId="{24ED28BA-C8E8-0649-ADCC-B1B3393AF80B}" destId="{7A685D68-2D4B-C342-9F3F-1489B410B551}" srcOrd="0" destOrd="0" parTransId="{9E6F83DE-2761-0A4C-BA22-EFB5DCFA51C0}" sibTransId="{42FE524D-8E3B-BC49-A66F-7475FE25E838}"/>
    <dgm:cxn modelId="{86554283-B6FD-1341-85F6-BC6A072614E8}" type="presOf" srcId="{72C2EF11-D447-B542-BC13-43E452DD5D8E}" destId="{46A87229-D980-DA48-A4A2-07DBFDC2E921}" srcOrd="0" destOrd="2" presId="urn:microsoft.com/office/officeart/2005/8/layout/list1"/>
    <dgm:cxn modelId="{353BDF1B-F644-2A4A-913D-35B5FE83282B}" type="presOf" srcId="{0FF6E2A0-E873-814F-9ACF-86F2B00D2333}" destId="{46A87229-D980-DA48-A4A2-07DBFDC2E921}" srcOrd="0" destOrd="0" presId="urn:microsoft.com/office/officeart/2005/8/layout/list1"/>
    <dgm:cxn modelId="{3845FEA4-B946-EA48-851E-4218F86CCFFA}" type="presOf" srcId="{5DA5307E-BA72-F543-A45D-34C1CF1301A1}" destId="{46A87229-D980-DA48-A4A2-07DBFDC2E921}" srcOrd="0" destOrd="1" presId="urn:microsoft.com/office/officeart/2005/8/layout/list1"/>
    <dgm:cxn modelId="{40113281-C9F6-6A45-971A-7D32A80098D0}" type="presParOf" srcId="{7EDAF32C-5805-4248-8971-7B9081AF3182}" destId="{20940C26-CBAE-6944-9744-559C7CDB32BF}" srcOrd="0" destOrd="0" presId="urn:microsoft.com/office/officeart/2005/8/layout/list1"/>
    <dgm:cxn modelId="{EC0AC5AF-3762-EF4E-A77C-DCEAF8245B04}" type="presParOf" srcId="{20940C26-CBAE-6944-9744-559C7CDB32BF}" destId="{1FF7108C-DA34-6F4B-9488-CB76D08D8B17}" srcOrd="0" destOrd="0" presId="urn:microsoft.com/office/officeart/2005/8/layout/list1"/>
    <dgm:cxn modelId="{E8D19510-76DD-5947-A118-8524B679CB8F}" type="presParOf" srcId="{20940C26-CBAE-6944-9744-559C7CDB32BF}" destId="{24A62C41-F14B-AF47-8377-FD93493288B1}" srcOrd="1" destOrd="0" presId="urn:microsoft.com/office/officeart/2005/8/layout/list1"/>
    <dgm:cxn modelId="{189C8DE2-1C40-8E44-9E04-8E9F0C63121F}" type="presParOf" srcId="{7EDAF32C-5805-4248-8971-7B9081AF3182}" destId="{60E6647F-2F85-CB42-B8F3-472DCC6DB8D6}" srcOrd="1" destOrd="0" presId="urn:microsoft.com/office/officeart/2005/8/layout/list1"/>
    <dgm:cxn modelId="{EA83764F-1725-4845-A708-91D7D191BFF7}" type="presParOf" srcId="{7EDAF32C-5805-4248-8971-7B9081AF3182}" destId="{46A87229-D980-DA48-A4A2-07DBFDC2E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C99789-AB9A-954C-BA8D-EA179732810D}" type="doc">
      <dgm:prSet loTypeId="urn:microsoft.com/office/officeart/2005/8/layout/target1" loCatId="relationship" qsTypeId="urn:microsoft.com/office/officeart/2005/8/quickstyle/3D1" qsCatId="3D" csTypeId="urn:microsoft.com/office/officeart/2005/8/colors/accent6_3" csCatId="accent6" phldr="1"/>
      <dgm:spPr/>
    </dgm:pt>
    <dgm:pt modelId="{25EB8934-769A-C645-8E51-D21535122FFF}">
      <dgm:prSet phldrT="[Text]"/>
      <dgm:spPr/>
      <dgm:t>
        <a:bodyPr/>
        <a:lstStyle/>
        <a:p>
          <a:r>
            <a:rPr lang="en-US" dirty="0" smtClean="0">
              <a:solidFill>
                <a:srgbClr val="F2F2F2"/>
              </a:solidFill>
            </a:rPr>
            <a:t>Compilation</a:t>
          </a:r>
          <a:endParaRPr lang="en-US" dirty="0">
            <a:solidFill>
              <a:srgbClr val="F2F2F2"/>
            </a:solidFill>
          </a:endParaRPr>
        </a:p>
      </dgm:t>
    </dgm:pt>
    <dgm:pt modelId="{3429DDDE-111E-9341-88F0-49ED48C3ECEA}" type="parTrans" cxnId="{29DF8EAE-7B9A-664C-91B5-E4B16620665E}">
      <dgm:prSet/>
      <dgm:spPr/>
      <dgm:t>
        <a:bodyPr/>
        <a:lstStyle/>
        <a:p>
          <a:endParaRPr lang="en-US"/>
        </a:p>
      </dgm:t>
    </dgm:pt>
    <dgm:pt modelId="{4F65A19E-0532-2246-BDAB-F9AD75AD6F7A}" type="sibTrans" cxnId="{29DF8EAE-7B9A-664C-91B5-E4B16620665E}">
      <dgm:prSet/>
      <dgm:spPr/>
      <dgm:t>
        <a:bodyPr/>
        <a:lstStyle/>
        <a:p>
          <a:endParaRPr lang="en-US"/>
        </a:p>
      </dgm:t>
    </dgm:pt>
    <dgm:pt modelId="{04A60C82-BC41-5D43-9EE0-3D3ABFFCBF6C}">
      <dgm:prSet phldrT="[Text]"/>
      <dgm:spPr/>
      <dgm:t>
        <a:bodyPr/>
        <a:lstStyle/>
        <a:p>
          <a:r>
            <a:rPr lang="en-US" smtClean="0">
              <a:solidFill>
                <a:srgbClr val="F2F2F2"/>
              </a:solidFill>
            </a:rPr>
            <a:t>Unit Testing</a:t>
          </a:r>
          <a:endParaRPr lang="en-US" dirty="0">
            <a:solidFill>
              <a:srgbClr val="F2F2F2"/>
            </a:solidFill>
          </a:endParaRPr>
        </a:p>
      </dgm:t>
    </dgm:pt>
    <dgm:pt modelId="{C8E8BEF3-3A05-8B41-BF39-27CF1A8469B9}" type="parTrans" cxnId="{A603C90A-06CA-1B4E-9643-DCF3592F547C}">
      <dgm:prSet/>
      <dgm:spPr/>
      <dgm:t>
        <a:bodyPr/>
        <a:lstStyle/>
        <a:p>
          <a:endParaRPr lang="en-US"/>
        </a:p>
      </dgm:t>
    </dgm:pt>
    <dgm:pt modelId="{149EC6A2-76A1-774B-BC77-F32B92C0AFA6}" type="sibTrans" cxnId="{A603C90A-06CA-1B4E-9643-DCF3592F547C}">
      <dgm:prSet/>
      <dgm:spPr/>
      <dgm:t>
        <a:bodyPr/>
        <a:lstStyle/>
        <a:p>
          <a:endParaRPr lang="en-US"/>
        </a:p>
      </dgm:t>
    </dgm:pt>
    <dgm:pt modelId="{864B7492-DFCC-9B42-AB8B-D73407D4B7F2}">
      <dgm:prSet phldrT="[Text]"/>
      <dgm:spPr/>
      <dgm:t>
        <a:bodyPr/>
        <a:lstStyle/>
        <a:p>
          <a:r>
            <a:rPr lang="en-US" dirty="0" smtClean="0">
              <a:solidFill>
                <a:srgbClr val="F2F2F2"/>
              </a:solidFill>
            </a:rPr>
            <a:t>Functional/UI Testing</a:t>
          </a:r>
          <a:endParaRPr lang="en-US" dirty="0">
            <a:solidFill>
              <a:srgbClr val="F2F2F2"/>
            </a:solidFill>
          </a:endParaRPr>
        </a:p>
      </dgm:t>
    </dgm:pt>
    <dgm:pt modelId="{1CDC7C1E-28D4-9B46-882A-6EE038588A35}" type="parTrans" cxnId="{917E4D78-B1DF-BD4F-BF77-03374EE8726E}">
      <dgm:prSet/>
      <dgm:spPr/>
      <dgm:t>
        <a:bodyPr/>
        <a:lstStyle/>
        <a:p>
          <a:endParaRPr lang="en-US"/>
        </a:p>
      </dgm:t>
    </dgm:pt>
    <dgm:pt modelId="{53CAD298-CF6C-2B49-9CB2-58534DDB9F28}" type="sibTrans" cxnId="{917E4D78-B1DF-BD4F-BF77-03374EE8726E}">
      <dgm:prSet/>
      <dgm:spPr/>
      <dgm:t>
        <a:bodyPr/>
        <a:lstStyle/>
        <a:p>
          <a:endParaRPr lang="en-US"/>
        </a:p>
      </dgm:t>
    </dgm:pt>
    <dgm:pt modelId="{793C5E33-904A-4E44-A118-4856F74CB9FB}">
      <dgm:prSet/>
      <dgm:spPr/>
      <dgm:t>
        <a:bodyPr/>
        <a:lstStyle/>
        <a:p>
          <a:r>
            <a:rPr lang="en-US" dirty="0" smtClean="0">
              <a:solidFill>
                <a:srgbClr val="F2F2F2"/>
              </a:solidFill>
            </a:rPr>
            <a:t>Deployment</a:t>
          </a:r>
          <a:endParaRPr lang="en-US" dirty="0">
            <a:solidFill>
              <a:srgbClr val="F2F2F2"/>
            </a:solidFill>
          </a:endParaRPr>
        </a:p>
      </dgm:t>
    </dgm:pt>
    <dgm:pt modelId="{0AED6FF5-F37C-084E-8499-4AD3A9752056}" type="parTrans" cxnId="{FD8A7CBE-1B84-A344-9F57-E0E2F3AF0BF2}">
      <dgm:prSet/>
      <dgm:spPr/>
      <dgm:t>
        <a:bodyPr/>
        <a:lstStyle/>
        <a:p>
          <a:endParaRPr lang="en-US"/>
        </a:p>
      </dgm:t>
    </dgm:pt>
    <dgm:pt modelId="{5419F58D-13FE-BA41-97B0-872FCF1D7369}" type="sibTrans" cxnId="{FD8A7CBE-1B84-A344-9F57-E0E2F3AF0BF2}">
      <dgm:prSet/>
      <dgm:spPr/>
      <dgm:t>
        <a:bodyPr/>
        <a:lstStyle/>
        <a:p>
          <a:endParaRPr lang="en-US"/>
        </a:p>
      </dgm:t>
    </dgm:pt>
    <dgm:pt modelId="{3EF8AD7B-14F5-8C4B-871A-C34D022232B6}">
      <dgm:prSet/>
      <dgm:spPr/>
      <dgm:t>
        <a:bodyPr/>
        <a:lstStyle/>
        <a:p>
          <a:r>
            <a:rPr lang="en-US" smtClean="0">
              <a:solidFill>
                <a:srgbClr val="F2F2F2"/>
              </a:solidFill>
            </a:rPr>
            <a:t>Code Metrics</a:t>
          </a:r>
          <a:endParaRPr lang="en-US" dirty="0">
            <a:solidFill>
              <a:srgbClr val="F2F2F2"/>
            </a:solidFill>
          </a:endParaRPr>
        </a:p>
      </dgm:t>
    </dgm:pt>
    <dgm:pt modelId="{ACC75908-9420-1646-B521-F8A9A3CE526A}" type="parTrans" cxnId="{85563499-2F01-394A-BFEB-1D566EF8F09E}">
      <dgm:prSet/>
      <dgm:spPr/>
      <dgm:t>
        <a:bodyPr/>
        <a:lstStyle/>
        <a:p>
          <a:endParaRPr lang="en-US"/>
        </a:p>
      </dgm:t>
    </dgm:pt>
    <dgm:pt modelId="{D9862623-F985-4D42-B785-75CCD7EBC074}" type="sibTrans" cxnId="{85563499-2F01-394A-BFEB-1D566EF8F09E}">
      <dgm:prSet/>
      <dgm:spPr/>
      <dgm:t>
        <a:bodyPr/>
        <a:lstStyle/>
        <a:p>
          <a:endParaRPr lang="en-US"/>
        </a:p>
      </dgm:t>
    </dgm:pt>
    <dgm:pt modelId="{E4CA3282-4CEC-D74A-A300-449B0EB127EB}" type="pres">
      <dgm:prSet presAssocID="{85C99789-AB9A-954C-BA8D-EA179732810D}" presName="composite" presStyleCnt="0">
        <dgm:presLayoutVars>
          <dgm:chMax val="5"/>
          <dgm:dir/>
          <dgm:resizeHandles val="exact"/>
        </dgm:presLayoutVars>
      </dgm:prSet>
      <dgm:spPr/>
    </dgm:pt>
    <dgm:pt modelId="{B97A5280-7823-8D4A-B699-F31AE93BB24B}" type="pres">
      <dgm:prSet presAssocID="{25EB8934-769A-C645-8E51-D21535122FFF}" presName="circle1" presStyleLbl="lnNode1" presStyleIdx="0" presStyleCnt="5"/>
      <dgm:spPr/>
    </dgm:pt>
    <dgm:pt modelId="{40EC0CD0-CB0B-BC4A-BCE7-364647DC9BC1}" type="pres">
      <dgm:prSet presAssocID="{25EB8934-769A-C645-8E51-D21535122FFF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452E5-4D3E-AE4F-94D6-63D889733BC5}" type="pres">
      <dgm:prSet presAssocID="{25EB8934-769A-C645-8E51-D21535122FFF}" presName="line1" presStyleLbl="callout" presStyleIdx="0" presStyleCnt="10"/>
      <dgm:spPr/>
    </dgm:pt>
    <dgm:pt modelId="{46C721A8-9645-D34D-83E1-BBB5C2D93D8F}" type="pres">
      <dgm:prSet presAssocID="{25EB8934-769A-C645-8E51-D21535122FFF}" presName="d1" presStyleLbl="callout" presStyleIdx="1" presStyleCnt="10"/>
      <dgm:spPr/>
    </dgm:pt>
    <dgm:pt modelId="{6058CC6A-6B97-814C-B483-256FD6410810}" type="pres">
      <dgm:prSet presAssocID="{04A60C82-BC41-5D43-9EE0-3D3ABFFCBF6C}" presName="circle2" presStyleLbl="lnNode1" presStyleIdx="1" presStyleCnt="5"/>
      <dgm:spPr/>
    </dgm:pt>
    <dgm:pt modelId="{B1D19420-85F7-5748-9113-96BD32075DB8}" type="pres">
      <dgm:prSet presAssocID="{04A60C82-BC41-5D43-9EE0-3D3ABFFCBF6C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06A34-A57B-FB47-A1CE-7588F8717C10}" type="pres">
      <dgm:prSet presAssocID="{04A60C82-BC41-5D43-9EE0-3D3ABFFCBF6C}" presName="line2" presStyleLbl="callout" presStyleIdx="2" presStyleCnt="10"/>
      <dgm:spPr/>
    </dgm:pt>
    <dgm:pt modelId="{D518FB9A-1F94-ED4F-9E06-22FF4D0E21E2}" type="pres">
      <dgm:prSet presAssocID="{04A60C82-BC41-5D43-9EE0-3D3ABFFCBF6C}" presName="d2" presStyleLbl="callout" presStyleIdx="3" presStyleCnt="10"/>
      <dgm:spPr/>
    </dgm:pt>
    <dgm:pt modelId="{21A6D2CD-EB7C-3946-92E7-F6CA37FD3EC2}" type="pres">
      <dgm:prSet presAssocID="{864B7492-DFCC-9B42-AB8B-D73407D4B7F2}" presName="circle3" presStyleLbl="lnNode1" presStyleIdx="2" presStyleCnt="5"/>
      <dgm:spPr/>
    </dgm:pt>
    <dgm:pt modelId="{ECC2A78D-E544-9349-A98A-C3818DF92E9B}" type="pres">
      <dgm:prSet presAssocID="{864B7492-DFCC-9B42-AB8B-D73407D4B7F2}" presName="text3" presStyleLbl="revTx" presStyleIdx="2" presStyleCnt="5" custScaleX="149541" custLinFactNeighborX="24415" custLinFactNeighborY="5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892EA-97E8-A248-BAFB-085B4F9ED9FB}" type="pres">
      <dgm:prSet presAssocID="{864B7492-DFCC-9B42-AB8B-D73407D4B7F2}" presName="line3" presStyleLbl="callout" presStyleIdx="4" presStyleCnt="10"/>
      <dgm:spPr/>
    </dgm:pt>
    <dgm:pt modelId="{2F11FA57-ED21-3A4B-9606-9AE35EC642B7}" type="pres">
      <dgm:prSet presAssocID="{864B7492-DFCC-9B42-AB8B-D73407D4B7F2}" presName="d3" presStyleLbl="callout" presStyleIdx="5" presStyleCnt="10"/>
      <dgm:spPr/>
    </dgm:pt>
    <dgm:pt modelId="{F4CB12B1-06DE-F34B-A982-59738CDB9E40}" type="pres">
      <dgm:prSet presAssocID="{3EF8AD7B-14F5-8C4B-871A-C34D022232B6}" presName="circle4" presStyleLbl="lnNode1" presStyleIdx="3" presStyleCnt="5"/>
      <dgm:spPr/>
    </dgm:pt>
    <dgm:pt modelId="{0D756E7B-B479-3E44-B71B-94F00097EA1C}" type="pres">
      <dgm:prSet presAssocID="{3EF8AD7B-14F5-8C4B-871A-C34D022232B6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EC606-AD91-BB46-BA5B-17B2553B49F7}" type="pres">
      <dgm:prSet presAssocID="{3EF8AD7B-14F5-8C4B-871A-C34D022232B6}" presName="line4" presStyleLbl="callout" presStyleIdx="6" presStyleCnt="10"/>
      <dgm:spPr/>
    </dgm:pt>
    <dgm:pt modelId="{926899A4-FAB5-DB40-8AC5-0A2D8009A0A3}" type="pres">
      <dgm:prSet presAssocID="{3EF8AD7B-14F5-8C4B-871A-C34D022232B6}" presName="d4" presStyleLbl="callout" presStyleIdx="7" presStyleCnt="10"/>
      <dgm:spPr/>
    </dgm:pt>
    <dgm:pt modelId="{D9C0504E-4DAE-D64F-9A65-7F153BB45203}" type="pres">
      <dgm:prSet presAssocID="{793C5E33-904A-4E44-A118-4856F74CB9FB}" presName="circle5" presStyleLbl="lnNode1" presStyleIdx="4" presStyleCnt="5"/>
      <dgm:spPr/>
    </dgm:pt>
    <dgm:pt modelId="{500C6786-9309-7D46-8254-0600E8A72A87}" type="pres">
      <dgm:prSet presAssocID="{793C5E33-904A-4E44-A118-4856F74CB9FB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DEDAE-6E9A-D04E-BB78-1D4908913ED3}" type="pres">
      <dgm:prSet presAssocID="{793C5E33-904A-4E44-A118-4856F74CB9FB}" presName="line5" presStyleLbl="callout" presStyleIdx="8" presStyleCnt="10"/>
      <dgm:spPr/>
    </dgm:pt>
    <dgm:pt modelId="{936397CE-6E77-984F-B923-05EDF828008F}" type="pres">
      <dgm:prSet presAssocID="{793C5E33-904A-4E44-A118-4856F74CB9FB}" presName="d5" presStyleLbl="callout" presStyleIdx="9" presStyleCnt="10"/>
      <dgm:spPr/>
    </dgm:pt>
  </dgm:ptLst>
  <dgm:cxnLst>
    <dgm:cxn modelId="{09388B5D-62AA-4AA0-A3E6-877014ED5565}" type="presOf" srcId="{793C5E33-904A-4E44-A118-4856F74CB9FB}" destId="{500C6786-9309-7D46-8254-0600E8A72A87}" srcOrd="0" destOrd="0" presId="urn:microsoft.com/office/officeart/2005/8/layout/target1"/>
    <dgm:cxn modelId="{C1467D6B-9689-427F-BD3B-97B27F77CB9B}" type="presOf" srcId="{864B7492-DFCC-9B42-AB8B-D73407D4B7F2}" destId="{ECC2A78D-E544-9349-A98A-C3818DF92E9B}" srcOrd="0" destOrd="0" presId="urn:microsoft.com/office/officeart/2005/8/layout/target1"/>
    <dgm:cxn modelId="{A603C90A-06CA-1B4E-9643-DCF3592F547C}" srcId="{85C99789-AB9A-954C-BA8D-EA179732810D}" destId="{04A60C82-BC41-5D43-9EE0-3D3ABFFCBF6C}" srcOrd="1" destOrd="0" parTransId="{C8E8BEF3-3A05-8B41-BF39-27CF1A8469B9}" sibTransId="{149EC6A2-76A1-774B-BC77-F32B92C0AFA6}"/>
    <dgm:cxn modelId="{85563499-2F01-394A-BFEB-1D566EF8F09E}" srcId="{85C99789-AB9A-954C-BA8D-EA179732810D}" destId="{3EF8AD7B-14F5-8C4B-871A-C34D022232B6}" srcOrd="3" destOrd="0" parTransId="{ACC75908-9420-1646-B521-F8A9A3CE526A}" sibTransId="{D9862623-F985-4D42-B785-75CCD7EBC074}"/>
    <dgm:cxn modelId="{FD8A7CBE-1B84-A344-9F57-E0E2F3AF0BF2}" srcId="{85C99789-AB9A-954C-BA8D-EA179732810D}" destId="{793C5E33-904A-4E44-A118-4856F74CB9FB}" srcOrd="4" destOrd="0" parTransId="{0AED6FF5-F37C-084E-8499-4AD3A9752056}" sibTransId="{5419F58D-13FE-BA41-97B0-872FCF1D7369}"/>
    <dgm:cxn modelId="{191B0627-1E08-41AE-B4E9-06D89B0FFE45}" type="presOf" srcId="{3EF8AD7B-14F5-8C4B-871A-C34D022232B6}" destId="{0D756E7B-B479-3E44-B71B-94F00097EA1C}" srcOrd="0" destOrd="0" presId="urn:microsoft.com/office/officeart/2005/8/layout/target1"/>
    <dgm:cxn modelId="{29DF8EAE-7B9A-664C-91B5-E4B16620665E}" srcId="{85C99789-AB9A-954C-BA8D-EA179732810D}" destId="{25EB8934-769A-C645-8E51-D21535122FFF}" srcOrd="0" destOrd="0" parTransId="{3429DDDE-111E-9341-88F0-49ED48C3ECEA}" sibTransId="{4F65A19E-0532-2246-BDAB-F9AD75AD6F7A}"/>
    <dgm:cxn modelId="{5C6FF070-2F35-41AD-AAE3-AAFB2B3E5F41}" type="presOf" srcId="{85C99789-AB9A-954C-BA8D-EA179732810D}" destId="{E4CA3282-4CEC-D74A-A300-449B0EB127EB}" srcOrd="0" destOrd="0" presId="urn:microsoft.com/office/officeart/2005/8/layout/target1"/>
    <dgm:cxn modelId="{0107DE99-7691-4E09-9307-35FF15F06E9E}" type="presOf" srcId="{25EB8934-769A-C645-8E51-D21535122FFF}" destId="{40EC0CD0-CB0B-BC4A-BCE7-364647DC9BC1}" srcOrd="0" destOrd="0" presId="urn:microsoft.com/office/officeart/2005/8/layout/target1"/>
    <dgm:cxn modelId="{1339C6DF-21D4-4903-A456-94EDDAFF1ED4}" type="presOf" srcId="{04A60C82-BC41-5D43-9EE0-3D3ABFFCBF6C}" destId="{B1D19420-85F7-5748-9113-96BD32075DB8}" srcOrd="0" destOrd="0" presId="urn:microsoft.com/office/officeart/2005/8/layout/target1"/>
    <dgm:cxn modelId="{917E4D78-B1DF-BD4F-BF77-03374EE8726E}" srcId="{85C99789-AB9A-954C-BA8D-EA179732810D}" destId="{864B7492-DFCC-9B42-AB8B-D73407D4B7F2}" srcOrd="2" destOrd="0" parTransId="{1CDC7C1E-28D4-9B46-882A-6EE038588A35}" sibTransId="{53CAD298-CF6C-2B49-9CB2-58534DDB9F28}"/>
    <dgm:cxn modelId="{CC92BDFE-861A-4506-B6B3-27F79E0E55DD}" type="presParOf" srcId="{E4CA3282-4CEC-D74A-A300-449B0EB127EB}" destId="{B97A5280-7823-8D4A-B699-F31AE93BB24B}" srcOrd="0" destOrd="0" presId="urn:microsoft.com/office/officeart/2005/8/layout/target1"/>
    <dgm:cxn modelId="{EBEB1772-62CA-456A-8550-B584D0481155}" type="presParOf" srcId="{E4CA3282-4CEC-D74A-A300-449B0EB127EB}" destId="{40EC0CD0-CB0B-BC4A-BCE7-364647DC9BC1}" srcOrd="1" destOrd="0" presId="urn:microsoft.com/office/officeart/2005/8/layout/target1"/>
    <dgm:cxn modelId="{D4F2D800-9A0B-4629-A8B8-DEBD8959701D}" type="presParOf" srcId="{E4CA3282-4CEC-D74A-A300-449B0EB127EB}" destId="{148452E5-4D3E-AE4F-94D6-63D889733BC5}" srcOrd="2" destOrd="0" presId="urn:microsoft.com/office/officeart/2005/8/layout/target1"/>
    <dgm:cxn modelId="{5ABDC168-957A-4817-BBF3-1E157D768405}" type="presParOf" srcId="{E4CA3282-4CEC-D74A-A300-449B0EB127EB}" destId="{46C721A8-9645-D34D-83E1-BBB5C2D93D8F}" srcOrd="3" destOrd="0" presId="urn:microsoft.com/office/officeart/2005/8/layout/target1"/>
    <dgm:cxn modelId="{634EF324-C400-4868-8D22-17979D2D8FB3}" type="presParOf" srcId="{E4CA3282-4CEC-D74A-A300-449B0EB127EB}" destId="{6058CC6A-6B97-814C-B483-256FD6410810}" srcOrd="4" destOrd="0" presId="urn:microsoft.com/office/officeart/2005/8/layout/target1"/>
    <dgm:cxn modelId="{8116F278-3CB1-405B-BEEB-77A8EE5FAACB}" type="presParOf" srcId="{E4CA3282-4CEC-D74A-A300-449B0EB127EB}" destId="{B1D19420-85F7-5748-9113-96BD32075DB8}" srcOrd="5" destOrd="0" presId="urn:microsoft.com/office/officeart/2005/8/layout/target1"/>
    <dgm:cxn modelId="{FB901E76-30DE-40A6-81A3-35F7676D14E7}" type="presParOf" srcId="{E4CA3282-4CEC-D74A-A300-449B0EB127EB}" destId="{D2406A34-A57B-FB47-A1CE-7588F8717C10}" srcOrd="6" destOrd="0" presId="urn:microsoft.com/office/officeart/2005/8/layout/target1"/>
    <dgm:cxn modelId="{76A32DEE-25C1-4F1A-93C4-6BE3E948F50F}" type="presParOf" srcId="{E4CA3282-4CEC-D74A-A300-449B0EB127EB}" destId="{D518FB9A-1F94-ED4F-9E06-22FF4D0E21E2}" srcOrd="7" destOrd="0" presId="urn:microsoft.com/office/officeart/2005/8/layout/target1"/>
    <dgm:cxn modelId="{73C9848B-A483-4DB6-8577-68889075D4CA}" type="presParOf" srcId="{E4CA3282-4CEC-D74A-A300-449B0EB127EB}" destId="{21A6D2CD-EB7C-3946-92E7-F6CA37FD3EC2}" srcOrd="8" destOrd="0" presId="urn:microsoft.com/office/officeart/2005/8/layout/target1"/>
    <dgm:cxn modelId="{B1D6C710-234D-4307-944C-205E30A992F6}" type="presParOf" srcId="{E4CA3282-4CEC-D74A-A300-449B0EB127EB}" destId="{ECC2A78D-E544-9349-A98A-C3818DF92E9B}" srcOrd="9" destOrd="0" presId="urn:microsoft.com/office/officeart/2005/8/layout/target1"/>
    <dgm:cxn modelId="{9D26EEC7-BA20-4254-89C4-FD703D8A97B9}" type="presParOf" srcId="{E4CA3282-4CEC-D74A-A300-449B0EB127EB}" destId="{A30892EA-97E8-A248-BAFB-085B4F9ED9FB}" srcOrd="10" destOrd="0" presId="urn:microsoft.com/office/officeart/2005/8/layout/target1"/>
    <dgm:cxn modelId="{A4237AAE-3993-4C78-A898-D59974DF4E74}" type="presParOf" srcId="{E4CA3282-4CEC-D74A-A300-449B0EB127EB}" destId="{2F11FA57-ED21-3A4B-9606-9AE35EC642B7}" srcOrd="11" destOrd="0" presId="urn:microsoft.com/office/officeart/2005/8/layout/target1"/>
    <dgm:cxn modelId="{B04DE776-5C9B-4020-85BA-7A26F66E86C9}" type="presParOf" srcId="{E4CA3282-4CEC-D74A-A300-449B0EB127EB}" destId="{F4CB12B1-06DE-F34B-A982-59738CDB9E40}" srcOrd="12" destOrd="0" presId="urn:microsoft.com/office/officeart/2005/8/layout/target1"/>
    <dgm:cxn modelId="{0F447CEF-6E3D-4DB4-ACC9-8B89BFCB71DB}" type="presParOf" srcId="{E4CA3282-4CEC-D74A-A300-449B0EB127EB}" destId="{0D756E7B-B479-3E44-B71B-94F00097EA1C}" srcOrd="13" destOrd="0" presId="urn:microsoft.com/office/officeart/2005/8/layout/target1"/>
    <dgm:cxn modelId="{2F4C6786-B448-4F76-AC1E-67AC0DC853AB}" type="presParOf" srcId="{E4CA3282-4CEC-D74A-A300-449B0EB127EB}" destId="{260EC606-AD91-BB46-BA5B-17B2553B49F7}" srcOrd="14" destOrd="0" presId="urn:microsoft.com/office/officeart/2005/8/layout/target1"/>
    <dgm:cxn modelId="{93111125-8E52-4443-A750-386F2978EB81}" type="presParOf" srcId="{E4CA3282-4CEC-D74A-A300-449B0EB127EB}" destId="{926899A4-FAB5-DB40-8AC5-0A2D8009A0A3}" srcOrd="15" destOrd="0" presId="urn:microsoft.com/office/officeart/2005/8/layout/target1"/>
    <dgm:cxn modelId="{6A095114-A10A-4F63-8C11-3B744D9461AE}" type="presParOf" srcId="{E4CA3282-4CEC-D74A-A300-449B0EB127EB}" destId="{D9C0504E-4DAE-D64F-9A65-7F153BB45203}" srcOrd="16" destOrd="0" presId="urn:microsoft.com/office/officeart/2005/8/layout/target1"/>
    <dgm:cxn modelId="{572CB3EA-DB2B-4856-9640-E659107638CE}" type="presParOf" srcId="{E4CA3282-4CEC-D74A-A300-449B0EB127EB}" destId="{500C6786-9309-7D46-8254-0600E8A72A87}" srcOrd="17" destOrd="0" presId="urn:microsoft.com/office/officeart/2005/8/layout/target1"/>
    <dgm:cxn modelId="{1A172923-E0E3-44B4-95BE-622271260725}" type="presParOf" srcId="{E4CA3282-4CEC-D74A-A300-449B0EB127EB}" destId="{0B0DEDAE-6E9A-D04E-BB78-1D4908913ED3}" srcOrd="18" destOrd="0" presId="urn:microsoft.com/office/officeart/2005/8/layout/target1"/>
    <dgm:cxn modelId="{2AED79B1-D398-452C-A2E8-1F75B28A5E5F}" type="presParOf" srcId="{E4CA3282-4CEC-D74A-A300-449B0EB127EB}" destId="{936397CE-6E77-984F-B923-05EDF828008F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5E6B83-C152-F540-A362-A61F006BE7E4}" type="doc">
      <dgm:prSet loTypeId="urn:microsoft.com/office/officeart/2005/8/layout/vList2" loCatId="list" qsTypeId="urn:microsoft.com/office/officeart/2005/8/quickstyle/simple4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F75EC43E-24A0-3543-AE0C-BEF356EA34F3}">
      <dgm:prSet/>
      <dgm:spPr/>
      <dgm:t>
        <a:bodyPr/>
        <a:lstStyle/>
        <a:p>
          <a:pPr rtl="0"/>
          <a:r>
            <a:rPr lang="en-US" baseline="0" dirty="0" smtClean="0"/>
            <a:t>Emails</a:t>
          </a:r>
          <a:endParaRPr lang="en-US" dirty="0"/>
        </a:p>
      </dgm:t>
    </dgm:pt>
    <dgm:pt modelId="{047A1D57-9C22-0748-B615-308767393997}" type="parTrans" cxnId="{45AC735F-E53F-5A4A-B52B-6A7EF9A59F68}">
      <dgm:prSet/>
      <dgm:spPr/>
      <dgm:t>
        <a:bodyPr/>
        <a:lstStyle/>
        <a:p>
          <a:endParaRPr lang="en-US"/>
        </a:p>
      </dgm:t>
    </dgm:pt>
    <dgm:pt modelId="{6213E2F4-915E-FF4A-AE08-014A867C24EE}" type="sibTrans" cxnId="{45AC735F-E53F-5A4A-B52B-6A7EF9A59F68}">
      <dgm:prSet/>
      <dgm:spPr/>
      <dgm:t>
        <a:bodyPr/>
        <a:lstStyle/>
        <a:p>
          <a:endParaRPr lang="en-US"/>
        </a:p>
      </dgm:t>
    </dgm:pt>
    <dgm:pt modelId="{7BDEADB5-3F4F-FB43-BF0B-1274B11CC0FB}">
      <dgm:prSet/>
      <dgm:spPr/>
      <dgm:t>
        <a:bodyPr/>
        <a:lstStyle/>
        <a:p>
          <a:pPr rtl="0"/>
          <a:r>
            <a:rPr lang="en-US" baseline="0" dirty="0" smtClean="0"/>
            <a:t>System Tray utilities (</a:t>
          </a:r>
          <a:r>
            <a:rPr lang="en-US" baseline="0" dirty="0" err="1" smtClean="0"/>
            <a:t>CCTray</a:t>
          </a:r>
          <a:r>
            <a:rPr lang="en-US" baseline="0" dirty="0" smtClean="0"/>
            <a:t>, </a:t>
          </a:r>
          <a:r>
            <a:rPr lang="en-US" baseline="0" dirty="0" err="1" smtClean="0"/>
            <a:t>CCMenu</a:t>
          </a:r>
          <a:r>
            <a:rPr lang="en-US" baseline="0" dirty="0" smtClean="0"/>
            <a:t>, etc.)</a:t>
          </a:r>
          <a:endParaRPr lang="en-US" dirty="0"/>
        </a:p>
      </dgm:t>
    </dgm:pt>
    <dgm:pt modelId="{56071DCD-E34C-9943-A77F-A0F385A9EBCB}" type="parTrans" cxnId="{6DC15D8E-CB5E-AA49-A7AD-1680EDAC374D}">
      <dgm:prSet/>
      <dgm:spPr/>
      <dgm:t>
        <a:bodyPr/>
        <a:lstStyle/>
        <a:p>
          <a:endParaRPr lang="en-US"/>
        </a:p>
      </dgm:t>
    </dgm:pt>
    <dgm:pt modelId="{14895559-99AE-A84F-AC6E-B99A23F68F31}" type="sibTrans" cxnId="{6DC15D8E-CB5E-AA49-A7AD-1680EDAC374D}">
      <dgm:prSet/>
      <dgm:spPr/>
      <dgm:t>
        <a:bodyPr/>
        <a:lstStyle/>
        <a:p>
          <a:endParaRPr lang="en-US"/>
        </a:p>
      </dgm:t>
    </dgm:pt>
    <dgm:pt modelId="{743DC296-CCE0-0642-B209-1FFFB490F08A}">
      <dgm:prSet/>
      <dgm:spPr/>
      <dgm:t>
        <a:bodyPr/>
        <a:lstStyle/>
        <a:p>
          <a:pPr rtl="0"/>
          <a:r>
            <a:rPr lang="en-US" baseline="0" dirty="0" smtClean="0"/>
            <a:t>RSS feed</a:t>
          </a:r>
          <a:endParaRPr lang="en-US" dirty="0"/>
        </a:p>
      </dgm:t>
    </dgm:pt>
    <dgm:pt modelId="{069A0BBE-0F79-8C48-8DCC-95D3FEC2A072}" type="parTrans" cxnId="{464F3739-19BD-2C40-8C37-015E2550F4EB}">
      <dgm:prSet/>
      <dgm:spPr/>
      <dgm:t>
        <a:bodyPr/>
        <a:lstStyle/>
        <a:p>
          <a:endParaRPr lang="en-US"/>
        </a:p>
      </dgm:t>
    </dgm:pt>
    <dgm:pt modelId="{EC2885AD-41B7-354E-B9EE-DBCAB4C368D7}" type="sibTrans" cxnId="{464F3739-19BD-2C40-8C37-015E2550F4EB}">
      <dgm:prSet/>
      <dgm:spPr/>
      <dgm:t>
        <a:bodyPr/>
        <a:lstStyle/>
        <a:p>
          <a:endParaRPr lang="en-US"/>
        </a:p>
      </dgm:t>
    </dgm:pt>
    <dgm:pt modelId="{E50AE913-4A0A-0C44-B7BB-1DF909F8E740}">
      <dgm:prSet/>
      <dgm:spPr/>
      <dgm:t>
        <a:bodyPr/>
        <a:lstStyle/>
        <a:p>
          <a:pPr rtl="0"/>
          <a:r>
            <a:rPr lang="en-US" baseline="0" dirty="0" smtClean="0"/>
            <a:t>Text Message</a:t>
          </a:r>
          <a:endParaRPr lang="en-US" baseline="0" dirty="0"/>
        </a:p>
      </dgm:t>
    </dgm:pt>
    <dgm:pt modelId="{BE171CF0-98B4-7247-8381-93226ADE61EA}" type="parTrans" cxnId="{937F5BBB-6A4D-174E-945C-C46F7472AB2A}">
      <dgm:prSet/>
      <dgm:spPr/>
      <dgm:t>
        <a:bodyPr/>
        <a:lstStyle/>
        <a:p>
          <a:endParaRPr lang="en-US"/>
        </a:p>
      </dgm:t>
    </dgm:pt>
    <dgm:pt modelId="{E2807678-FC36-E340-8649-B147F60F0A96}" type="sibTrans" cxnId="{937F5BBB-6A4D-174E-945C-C46F7472AB2A}">
      <dgm:prSet/>
      <dgm:spPr/>
      <dgm:t>
        <a:bodyPr/>
        <a:lstStyle/>
        <a:p>
          <a:endParaRPr lang="en-US"/>
        </a:p>
      </dgm:t>
    </dgm:pt>
    <dgm:pt modelId="{C50D5806-A561-954E-A581-C2A5AF8342AF}" type="pres">
      <dgm:prSet presAssocID="{8B5E6B83-C152-F540-A362-A61F006BE7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0A135E-9B21-F14F-BE8E-44C3D4508A73}" type="pres">
      <dgm:prSet presAssocID="{F75EC43E-24A0-3543-AE0C-BEF356EA34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E4011-CE28-0741-90FB-78D1C1194A4D}" type="pres">
      <dgm:prSet presAssocID="{6213E2F4-915E-FF4A-AE08-014A867C24EE}" presName="spacer" presStyleCnt="0"/>
      <dgm:spPr/>
    </dgm:pt>
    <dgm:pt modelId="{1B366443-1364-5640-BA62-B0D10D6CF3A2}" type="pres">
      <dgm:prSet presAssocID="{7BDEADB5-3F4F-FB43-BF0B-1274B11CC0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B9A8A-A27C-7849-9722-5DBC72340D84}" type="pres">
      <dgm:prSet presAssocID="{14895559-99AE-A84F-AC6E-B99A23F68F31}" presName="spacer" presStyleCnt="0"/>
      <dgm:spPr/>
    </dgm:pt>
    <dgm:pt modelId="{A9AA439A-676D-AC40-A1FF-BF2D557B5B5E}" type="pres">
      <dgm:prSet presAssocID="{743DC296-CCE0-0642-B209-1FFFB490F08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C0E46-293E-F341-8B49-B382B75346A2}" type="pres">
      <dgm:prSet presAssocID="{EC2885AD-41B7-354E-B9EE-DBCAB4C368D7}" presName="spacer" presStyleCnt="0"/>
      <dgm:spPr/>
    </dgm:pt>
    <dgm:pt modelId="{67C76BCE-76B9-294E-9E83-DF30FAEB689A}" type="pres">
      <dgm:prSet presAssocID="{E50AE913-4A0A-0C44-B7BB-1DF909F8E74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242C78-F541-6141-A033-6BA394CAED7B}" type="presOf" srcId="{F75EC43E-24A0-3543-AE0C-BEF356EA34F3}" destId="{AD0A135E-9B21-F14F-BE8E-44C3D4508A73}" srcOrd="0" destOrd="0" presId="urn:microsoft.com/office/officeart/2005/8/layout/vList2"/>
    <dgm:cxn modelId="{45AC735F-E53F-5A4A-B52B-6A7EF9A59F68}" srcId="{8B5E6B83-C152-F540-A362-A61F006BE7E4}" destId="{F75EC43E-24A0-3543-AE0C-BEF356EA34F3}" srcOrd="0" destOrd="0" parTransId="{047A1D57-9C22-0748-B615-308767393997}" sibTransId="{6213E2F4-915E-FF4A-AE08-014A867C24EE}"/>
    <dgm:cxn modelId="{6DC15D8E-CB5E-AA49-A7AD-1680EDAC374D}" srcId="{8B5E6B83-C152-F540-A362-A61F006BE7E4}" destId="{7BDEADB5-3F4F-FB43-BF0B-1274B11CC0FB}" srcOrd="1" destOrd="0" parTransId="{56071DCD-E34C-9943-A77F-A0F385A9EBCB}" sibTransId="{14895559-99AE-A84F-AC6E-B99A23F68F31}"/>
    <dgm:cxn modelId="{1CF6D329-21D8-F348-BC17-1AB129198B15}" type="presOf" srcId="{E50AE913-4A0A-0C44-B7BB-1DF909F8E740}" destId="{67C76BCE-76B9-294E-9E83-DF30FAEB689A}" srcOrd="0" destOrd="0" presId="urn:microsoft.com/office/officeart/2005/8/layout/vList2"/>
    <dgm:cxn modelId="{03442403-3B7F-2C40-A72A-4A2FAF26DBA7}" type="presOf" srcId="{8B5E6B83-C152-F540-A362-A61F006BE7E4}" destId="{C50D5806-A561-954E-A581-C2A5AF8342AF}" srcOrd="0" destOrd="0" presId="urn:microsoft.com/office/officeart/2005/8/layout/vList2"/>
    <dgm:cxn modelId="{937F5BBB-6A4D-174E-945C-C46F7472AB2A}" srcId="{8B5E6B83-C152-F540-A362-A61F006BE7E4}" destId="{E50AE913-4A0A-0C44-B7BB-1DF909F8E740}" srcOrd="3" destOrd="0" parTransId="{BE171CF0-98B4-7247-8381-93226ADE61EA}" sibTransId="{E2807678-FC36-E340-8649-B147F60F0A96}"/>
    <dgm:cxn modelId="{89386B82-584F-1A4B-BAAF-3AE147BAFF35}" type="presOf" srcId="{743DC296-CCE0-0642-B209-1FFFB490F08A}" destId="{A9AA439A-676D-AC40-A1FF-BF2D557B5B5E}" srcOrd="0" destOrd="0" presId="urn:microsoft.com/office/officeart/2005/8/layout/vList2"/>
    <dgm:cxn modelId="{A632F02F-2DB1-9C4C-A401-CF2C3F61B517}" type="presOf" srcId="{7BDEADB5-3F4F-FB43-BF0B-1274B11CC0FB}" destId="{1B366443-1364-5640-BA62-B0D10D6CF3A2}" srcOrd="0" destOrd="0" presId="urn:microsoft.com/office/officeart/2005/8/layout/vList2"/>
    <dgm:cxn modelId="{464F3739-19BD-2C40-8C37-015E2550F4EB}" srcId="{8B5E6B83-C152-F540-A362-A61F006BE7E4}" destId="{743DC296-CCE0-0642-B209-1FFFB490F08A}" srcOrd="2" destOrd="0" parTransId="{069A0BBE-0F79-8C48-8DCC-95D3FEC2A072}" sibTransId="{EC2885AD-41B7-354E-B9EE-DBCAB4C368D7}"/>
    <dgm:cxn modelId="{12D69DCB-B8CF-5746-B7C6-6EB87AD1158D}" type="presParOf" srcId="{C50D5806-A561-954E-A581-C2A5AF8342AF}" destId="{AD0A135E-9B21-F14F-BE8E-44C3D4508A73}" srcOrd="0" destOrd="0" presId="urn:microsoft.com/office/officeart/2005/8/layout/vList2"/>
    <dgm:cxn modelId="{5778D77D-4F94-A449-A7A7-E108562F54DF}" type="presParOf" srcId="{C50D5806-A561-954E-A581-C2A5AF8342AF}" destId="{8A7E4011-CE28-0741-90FB-78D1C1194A4D}" srcOrd="1" destOrd="0" presId="urn:microsoft.com/office/officeart/2005/8/layout/vList2"/>
    <dgm:cxn modelId="{8017717C-30FC-1747-8A4B-69C4D494B227}" type="presParOf" srcId="{C50D5806-A561-954E-A581-C2A5AF8342AF}" destId="{1B366443-1364-5640-BA62-B0D10D6CF3A2}" srcOrd="2" destOrd="0" presId="urn:microsoft.com/office/officeart/2005/8/layout/vList2"/>
    <dgm:cxn modelId="{E649FF9C-2805-374B-A3BA-2311D14CBCF2}" type="presParOf" srcId="{C50D5806-A561-954E-A581-C2A5AF8342AF}" destId="{3A2B9A8A-A27C-7849-9722-5DBC72340D84}" srcOrd="3" destOrd="0" presId="urn:microsoft.com/office/officeart/2005/8/layout/vList2"/>
    <dgm:cxn modelId="{7AA72F54-8D40-2340-9F28-779493425B60}" type="presParOf" srcId="{C50D5806-A561-954E-A581-C2A5AF8342AF}" destId="{A9AA439A-676D-AC40-A1FF-BF2D557B5B5E}" srcOrd="4" destOrd="0" presId="urn:microsoft.com/office/officeart/2005/8/layout/vList2"/>
    <dgm:cxn modelId="{CA1D2504-2A1B-054E-9B2F-556E0E136CC2}" type="presParOf" srcId="{C50D5806-A561-954E-A581-C2A5AF8342AF}" destId="{F89C0E46-293E-F341-8B49-B382B75346A2}" srcOrd="5" destOrd="0" presId="urn:microsoft.com/office/officeart/2005/8/layout/vList2"/>
    <dgm:cxn modelId="{B20B9D99-D035-8A4F-A4B2-F64ADF22B17F}" type="presParOf" srcId="{C50D5806-A561-954E-A581-C2A5AF8342AF}" destId="{67C76BCE-76B9-294E-9E83-DF30FAEB68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C99789-AB9A-954C-BA8D-EA179732810D}" type="doc">
      <dgm:prSet loTypeId="urn:microsoft.com/office/officeart/2005/8/layout/target1" loCatId="relationship" qsTypeId="urn:microsoft.com/office/officeart/2005/8/quickstyle/3D1" qsCatId="3D" csTypeId="urn:microsoft.com/office/officeart/2005/8/colors/accent6_3" csCatId="accent6" phldr="1"/>
      <dgm:spPr/>
    </dgm:pt>
    <dgm:pt modelId="{25EB8934-769A-C645-8E51-D21535122FFF}">
      <dgm:prSet phldrT="[Text]"/>
      <dgm:spPr/>
      <dgm:t>
        <a:bodyPr/>
        <a:lstStyle/>
        <a:p>
          <a:r>
            <a:rPr lang="en-US" dirty="0" smtClean="0">
              <a:solidFill>
                <a:srgbClr val="F2F2F2"/>
              </a:solidFill>
            </a:rPr>
            <a:t>Compilation</a:t>
          </a:r>
          <a:endParaRPr lang="en-US" dirty="0">
            <a:solidFill>
              <a:srgbClr val="F2F2F2"/>
            </a:solidFill>
          </a:endParaRPr>
        </a:p>
      </dgm:t>
    </dgm:pt>
    <dgm:pt modelId="{3429DDDE-111E-9341-88F0-49ED48C3ECEA}" type="parTrans" cxnId="{29DF8EAE-7B9A-664C-91B5-E4B16620665E}">
      <dgm:prSet/>
      <dgm:spPr/>
      <dgm:t>
        <a:bodyPr/>
        <a:lstStyle/>
        <a:p>
          <a:endParaRPr lang="en-US"/>
        </a:p>
      </dgm:t>
    </dgm:pt>
    <dgm:pt modelId="{4F65A19E-0532-2246-BDAB-F9AD75AD6F7A}" type="sibTrans" cxnId="{29DF8EAE-7B9A-664C-91B5-E4B16620665E}">
      <dgm:prSet/>
      <dgm:spPr/>
      <dgm:t>
        <a:bodyPr/>
        <a:lstStyle/>
        <a:p>
          <a:endParaRPr lang="en-US"/>
        </a:p>
      </dgm:t>
    </dgm:pt>
    <dgm:pt modelId="{04A60C82-BC41-5D43-9EE0-3D3ABFFCBF6C}">
      <dgm:prSet phldrT="[Text]"/>
      <dgm:spPr/>
      <dgm:t>
        <a:bodyPr/>
        <a:lstStyle/>
        <a:p>
          <a:r>
            <a:rPr lang="en-US" smtClean="0">
              <a:solidFill>
                <a:srgbClr val="F2F2F2"/>
              </a:solidFill>
            </a:rPr>
            <a:t>Unit Testing</a:t>
          </a:r>
          <a:endParaRPr lang="en-US" dirty="0">
            <a:solidFill>
              <a:srgbClr val="F2F2F2"/>
            </a:solidFill>
          </a:endParaRPr>
        </a:p>
      </dgm:t>
    </dgm:pt>
    <dgm:pt modelId="{C8E8BEF3-3A05-8B41-BF39-27CF1A8469B9}" type="parTrans" cxnId="{A603C90A-06CA-1B4E-9643-DCF3592F547C}">
      <dgm:prSet/>
      <dgm:spPr/>
      <dgm:t>
        <a:bodyPr/>
        <a:lstStyle/>
        <a:p>
          <a:endParaRPr lang="en-US"/>
        </a:p>
      </dgm:t>
    </dgm:pt>
    <dgm:pt modelId="{149EC6A2-76A1-774B-BC77-F32B92C0AFA6}" type="sibTrans" cxnId="{A603C90A-06CA-1B4E-9643-DCF3592F547C}">
      <dgm:prSet/>
      <dgm:spPr/>
      <dgm:t>
        <a:bodyPr/>
        <a:lstStyle/>
        <a:p>
          <a:endParaRPr lang="en-US"/>
        </a:p>
      </dgm:t>
    </dgm:pt>
    <dgm:pt modelId="{864B7492-DFCC-9B42-AB8B-D73407D4B7F2}">
      <dgm:prSet phldrT="[Text]"/>
      <dgm:spPr/>
      <dgm:t>
        <a:bodyPr/>
        <a:lstStyle/>
        <a:p>
          <a:r>
            <a:rPr lang="en-US" dirty="0" smtClean="0">
              <a:solidFill>
                <a:srgbClr val="F2F2F2"/>
              </a:solidFill>
            </a:rPr>
            <a:t>Functional/UI Testing</a:t>
          </a:r>
          <a:endParaRPr lang="en-US" dirty="0">
            <a:solidFill>
              <a:srgbClr val="F2F2F2"/>
            </a:solidFill>
          </a:endParaRPr>
        </a:p>
      </dgm:t>
    </dgm:pt>
    <dgm:pt modelId="{1CDC7C1E-28D4-9B46-882A-6EE038588A35}" type="parTrans" cxnId="{917E4D78-B1DF-BD4F-BF77-03374EE8726E}">
      <dgm:prSet/>
      <dgm:spPr/>
      <dgm:t>
        <a:bodyPr/>
        <a:lstStyle/>
        <a:p>
          <a:endParaRPr lang="en-US"/>
        </a:p>
      </dgm:t>
    </dgm:pt>
    <dgm:pt modelId="{53CAD298-CF6C-2B49-9CB2-58534DDB9F28}" type="sibTrans" cxnId="{917E4D78-B1DF-BD4F-BF77-03374EE8726E}">
      <dgm:prSet/>
      <dgm:spPr/>
      <dgm:t>
        <a:bodyPr/>
        <a:lstStyle/>
        <a:p>
          <a:endParaRPr lang="en-US"/>
        </a:p>
      </dgm:t>
    </dgm:pt>
    <dgm:pt modelId="{793C5E33-904A-4E44-A118-4856F74CB9FB}">
      <dgm:prSet/>
      <dgm:spPr/>
      <dgm:t>
        <a:bodyPr/>
        <a:lstStyle/>
        <a:p>
          <a:r>
            <a:rPr lang="en-US" dirty="0" smtClean="0">
              <a:solidFill>
                <a:srgbClr val="F2F2F2"/>
              </a:solidFill>
            </a:rPr>
            <a:t>Deployment</a:t>
          </a:r>
          <a:endParaRPr lang="en-US" dirty="0">
            <a:solidFill>
              <a:srgbClr val="F2F2F2"/>
            </a:solidFill>
          </a:endParaRPr>
        </a:p>
      </dgm:t>
    </dgm:pt>
    <dgm:pt modelId="{0AED6FF5-F37C-084E-8499-4AD3A9752056}" type="parTrans" cxnId="{FD8A7CBE-1B84-A344-9F57-E0E2F3AF0BF2}">
      <dgm:prSet/>
      <dgm:spPr/>
      <dgm:t>
        <a:bodyPr/>
        <a:lstStyle/>
        <a:p>
          <a:endParaRPr lang="en-US"/>
        </a:p>
      </dgm:t>
    </dgm:pt>
    <dgm:pt modelId="{5419F58D-13FE-BA41-97B0-872FCF1D7369}" type="sibTrans" cxnId="{FD8A7CBE-1B84-A344-9F57-E0E2F3AF0BF2}">
      <dgm:prSet/>
      <dgm:spPr/>
      <dgm:t>
        <a:bodyPr/>
        <a:lstStyle/>
        <a:p>
          <a:endParaRPr lang="en-US"/>
        </a:p>
      </dgm:t>
    </dgm:pt>
    <dgm:pt modelId="{3EF8AD7B-14F5-8C4B-871A-C34D022232B6}">
      <dgm:prSet/>
      <dgm:spPr/>
      <dgm:t>
        <a:bodyPr/>
        <a:lstStyle/>
        <a:p>
          <a:r>
            <a:rPr lang="en-US" smtClean="0">
              <a:solidFill>
                <a:srgbClr val="F2F2F2"/>
              </a:solidFill>
            </a:rPr>
            <a:t>Code Metrics</a:t>
          </a:r>
          <a:endParaRPr lang="en-US" dirty="0">
            <a:solidFill>
              <a:srgbClr val="F2F2F2"/>
            </a:solidFill>
          </a:endParaRPr>
        </a:p>
      </dgm:t>
    </dgm:pt>
    <dgm:pt modelId="{ACC75908-9420-1646-B521-F8A9A3CE526A}" type="parTrans" cxnId="{85563499-2F01-394A-BFEB-1D566EF8F09E}">
      <dgm:prSet/>
      <dgm:spPr/>
      <dgm:t>
        <a:bodyPr/>
        <a:lstStyle/>
        <a:p>
          <a:endParaRPr lang="en-US"/>
        </a:p>
      </dgm:t>
    </dgm:pt>
    <dgm:pt modelId="{D9862623-F985-4D42-B785-75CCD7EBC074}" type="sibTrans" cxnId="{85563499-2F01-394A-BFEB-1D566EF8F09E}">
      <dgm:prSet/>
      <dgm:spPr/>
      <dgm:t>
        <a:bodyPr/>
        <a:lstStyle/>
        <a:p>
          <a:endParaRPr lang="en-US"/>
        </a:p>
      </dgm:t>
    </dgm:pt>
    <dgm:pt modelId="{E4CA3282-4CEC-D74A-A300-449B0EB127EB}" type="pres">
      <dgm:prSet presAssocID="{85C99789-AB9A-954C-BA8D-EA179732810D}" presName="composite" presStyleCnt="0">
        <dgm:presLayoutVars>
          <dgm:chMax val="5"/>
          <dgm:dir/>
          <dgm:resizeHandles val="exact"/>
        </dgm:presLayoutVars>
      </dgm:prSet>
      <dgm:spPr/>
    </dgm:pt>
    <dgm:pt modelId="{B97A5280-7823-8D4A-B699-F31AE93BB24B}" type="pres">
      <dgm:prSet presAssocID="{25EB8934-769A-C645-8E51-D21535122FFF}" presName="circle1" presStyleLbl="lnNode1" presStyleIdx="0" presStyleCnt="5"/>
      <dgm:spPr/>
    </dgm:pt>
    <dgm:pt modelId="{40EC0CD0-CB0B-BC4A-BCE7-364647DC9BC1}" type="pres">
      <dgm:prSet presAssocID="{25EB8934-769A-C645-8E51-D21535122FFF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452E5-4D3E-AE4F-94D6-63D889733BC5}" type="pres">
      <dgm:prSet presAssocID="{25EB8934-769A-C645-8E51-D21535122FFF}" presName="line1" presStyleLbl="callout" presStyleIdx="0" presStyleCnt="10"/>
      <dgm:spPr/>
    </dgm:pt>
    <dgm:pt modelId="{46C721A8-9645-D34D-83E1-BBB5C2D93D8F}" type="pres">
      <dgm:prSet presAssocID="{25EB8934-769A-C645-8E51-D21535122FFF}" presName="d1" presStyleLbl="callout" presStyleIdx="1" presStyleCnt="10"/>
      <dgm:spPr/>
    </dgm:pt>
    <dgm:pt modelId="{6058CC6A-6B97-814C-B483-256FD6410810}" type="pres">
      <dgm:prSet presAssocID="{04A60C82-BC41-5D43-9EE0-3D3ABFFCBF6C}" presName="circle2" presStyleLbl="lnNode1" presStyleIdx="1" presStyleCnt="5"/>
      <dgm:spPr/>
    </dgm:pt>
    <dgm:pt modelId="{B1D19420-85F7-5748-9113-96BD32075DB8}" type="pres">
      <dgm:prSet presAssocID="{04A60C82-BC41-5D43-9EE0-3D3ABFFCBF6C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06A34-A57B-FB47-A1CE-7588F8717C10}" type="pres">
      <dgm:prSet presAssocID="{04A60C82-BC41-5D43-9EE0-3D3ABFFCBF6C}" presName="line2" presStyleLbl="callout" presStyleIdx="2" presStyleCnt="10"/>
      <dgm:spPr/>
    </dgm:pt>
    <dgm:pt modelId="{D518FB9A-1F94-ED4F-9E06-22FF4D0E21E2}" type="pres">
      <dgm:prSet presAssocID="{04A60C82-BC41-5D43-9EE0-3D3ABFFCBF6C}" presName="d2" presStyleLbl="callout" presStyleIdx="3" presStyleCnt="10"/>
      <dgm:spPr/>
    </dgm:pt>
    <dgm:pt modelId="{21A6D2CD-EB7C-3946-92E7-F6CA37FD3EC2}" type="pres">
      <dgm:prSet presAssocID="{864B7492-DFCC-9B42-AB8B-D73407D4B7F2}" presName="circle3" presStyleLbl="lnNode1" presStyleIdx="2" presStyleCnt="5"/>
      <dgm:spPr/>
    </dgm:pt>
    <dgm:pt modelId="{ECC2A78D-E544-9349-A98A-C3818DF92E9B}" type="pres">
      <dgm:prSet presAssocID="{864B7492-DFCC-9B42-AB8B-D73407D4B7F2}" presName="text3" presStyleLbl="revTx" presStyleIdx="2" presStyleCnt="5" custScaleX="149541" custLinFactNeighborX="24415" custLinFactNeighborY="5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892EA-97E8-A248-BAFB-085B4F9ED9FB}" type="pres">
      <dgm:prSet presAssocID="{864B7492-DFCC-9B42-AB8B-D73407D4B7F2}" presName="line3" presStyleLbl="callout" presStyleIdx="4" presStyleCnt="10"/>
      <dgm:spPr/>
    </dgm:pt>
    <dgm:pt modelId="{2F11FA57-ED21-3A4B-9606-9AE35EC642B7}" type="pres">
      <dgm:prSet presAssocID="{864B7492-DFCC-9B42-AB8B-D73407D4B7F2}" presName="d3" presStyleLbl="callout" presStyleIdx="5" presStyleCnt="10"/>
      <dgm:spPr/>
    </dgm:pt>
    <dgm:pt modelId="{F4CB12B1-06DE-F34B-A982-59738CDB9E40}" type="pres">
      <dgm:prSet presAssocID="{3EF8AD7B-14F5-8C4B-871A-C34D022232B6}" presName="circle4" presStyleLbl="lnNode1" presStyleIdx="3" presStyleCnt="5"/>
      <dgm:spPr/>
    </dgm:pt>
    <dgm:pt modelId="{0D756E7B-B479-3E44-B71B-94F00097EA1C}" type="pres">
      <dgm:prSet presAssocID="{3EF8AD7B-14F5-8C4B-871A-C34D022232B6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EC606-AD91-BB46-BA5B-17B2553B49F7}" type="pres">
      <dgm:prSet presAssocID="{3EF8AD7B-14F5-8C4B-871A-C34D022232B6}" presName="line4" presStyleLbl="callout" presStyleIdx="6" presStyleCnt="10"/>
      <dgm:spPr/>
    </dgm:pt>
    <dgm:pt modelId="{926899A4-FAB5-DB40-8AC5-0A2D8009A0A3}" type="pres">
      <dgm:prSet presAssocID="{3EF8AD7B-14F5-8C4B-871A-C34D022232B6}" presName="d4" presStyleLbl="callout" presStyleIdx="7" presStyleCnt="10"/>
      <dgm:spPr/>
    </dgm:pt>
    <dgm:pt modelId="{D9C0504E-4DAE-D64F-9A65-7F153BB45203}" type="pres">
      <dgm:prSet presAssocID="{793C5E33-904A-4E44-A118-4856F74CB9FB}" presName="circle5" presStyleLbl="lnNode1" presStyleIdx="4" presStyleCnt="5"/>
      <dgm:spPr/>
    </dgm:pt>
    <dgm:pt modelId="{500C6786-9309-7D46-8254-0600E8A72A87}" type="pres">
      <dgm:prSet presAssocID="{793C5E33-904A-4E44-A118-4856F74CB9FB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DEDAE-6E9A-D04E-BB78-1D4908913ED3}" type="pres">
      <dgm:prSet presAssocID="{793C5E33-904A-4E44-A118-4856F74CB9FB}" presName="line5" presStyleLbl="callout" presStyleIdx="8" presStyleCnt="10"/>
      <dgm:spPr/>
    </dgm:pt>
    <dgm:pt modelId="{936397CE-6E77-984F-B923-05EDF828008F}" type="pres">
      <dgm:prSet presAssocID="{793C5E33-904A-4E44-A118-4856F74CB9FB}" presName="d5" presStyleLbl="callout" presStyleIdx="9" presStyleCnt="10"/>
      <dgm:spPr/>
    </dgm:pt>
  </dgm:ptLst>
  <dgm:cxnLst>
    <dgm:cxn modelId="{EE5CE6E9-F166-42B9-A2A8-422FF571C5BE}" type="presOf" srcId="{85C99789-AB9A-954C-BA8D-EA179732810D}" destId="{E4CA3282-4CEC-D74A-A300-449B0EB127EB}" srcOrd="0" destOrd="0" presId="urn:microsoft.com/office/officeart/2005/8/layout/target1"/>
    <dgm:cxn modelId="{FFE681DF-FAB6-4DB5-895D-320888881B30}" type="presOf" srcId="{864B7492-DFCC-9B42-AB8B-D73407D4B7F2}" destId="{ECC2A78D-E544-9349-A98A-C3818DF92E9B}" srcOrd="0" destOrd="0" presId="urn:microsoft.com/office/officeart/2005/8/layout/target1"/>
    <dgm:cxn modelId="{B26C96B5-E4F2-494A-8880-45A4279139DB}" type="presOf" srcId="{793C5E33-904A-4E44-A118-4856F74CB9FB}" destId="{500C6786-9309-7D46-8254-0600E8A72A87}" srcOrd="0" destOrd="0" presId="urn:microsoft.com/office/officeart/2005/8/layout/target1"/>
    <dgm:cxn modelId="{3D1194D2-27A8-45E1-8689-5AE074A72352}" type="presOf" srcId="{25EB8934-769A-C645-8E51-D21535122FFF}" destId="{40EC0CD0-CB0B-BC4A-BCE7-364647DC9BC1}" srcOrd="0" destOrd="0" presId="urn:microsoft.com/office/officeart/2005/8/layout/target1"/>
    <dgm:cxn modelId="{9A51B2C9-0F61-4704-BA87-E392430009F4}" type="presOf" srcId="{3EF8AD7B-14F5-8C4B-871A-C34D022232B6}" destId="{0D756E7B-B479-3E44-B71B-94F00097EA1C}" srcOrd="0" destOrd="0" presId="urn:microsoft.com/office/officeart/2005/8/layout/target1"/>
    <dgm:cxn modelId="{A603C90A-06CA-1B4E-9643-DCF3592F547C}" srcId="{85C99789-AB9A-954C-BA8D-EA179732810D}" destId="{04A60C82-BC41-5D43-9EE0-3D3ABFFCBF6C}" srcOrd="1" destOrd="0" parTransId="{C8E8BEF3-3A05-8B41-BF39-27CF1A8469B9}" sibTransId="{149EC6A2-76A1-774B-BC77-F32B92C0AFA6}"/>
    <dgm:cxn modelId="{85563499-2F01-394A-BFEB-1D566EF8F09E}" srcId="{85C99789-AB9A-954C-BA8D-EA179732810D}" destId="{3EF8AD7B-14F5-8C4B-871A-C34D022232B6}" srcOrd="3" destOrd="0" parTransId="{ACC75908-9420-1646-B521-F8A9A3CE526A}" sibTransId="{D9862623-F985-4D42-B785-75CCD7EBC074}"/>
    <dgm:cxn modelId="{FD8A7CBE-1B84-A344-9F57-E0E2F3AF0BF2}" srcId="{85C99789-AB9A-954C-BA8D-EA179732810D}" destId="{793C5E33-904A-4E44-A118-4856F74CB9FB}" srcOrd="4" destOrd="0" parTransId="{0AED6FF5-F37C-084E-8499-4AD3A9752056}" sibTransId="{5419F58D-13FE-BA41-97B0-872FCF1D7369}"/>
    <dgm:cxn modelId="{29DF8EAE-7B9A-664C-91B5-E4B16620665E}" srcId="{85C99789-AB9A-954C-BA8D-EA179732810D}" destId="{25EB8934-769A-C645-8E51-D21535122FFF}" srcOrd="0" destOrd="0" parTransId="{3429DDDE-111E-9341-88F0-49ED48C3ECEA}" sibTransId="{4F65A19E-0532-2246-BDAB-F9AD75AD6F7A}"/>
    <dgm:cxn modelId="{0FA7D54E-5123-4C56-82B8-D83C2E4C4B60}" type="presOf" srcId="{04A60C82-BC41-5D43-9EE0-3D3ABFFCBF6C}" destId="{B1D19420-85F7-5748-9113-96BD32075DB8}" srcOrd="0" destOrd="0" presId="urn:microsoft.com/office/officeart/2005/8/layout/target1"/>
    <dgm:cxn modelId="{917E4D78-B1DF-BD4F-BF77-03374EE8726E}" srcId="{85C99789-AB9A-954C-BA8D-EA179732810D}" destId="{864B7492-DFCC-9B42-AB8B-D73407D4B7F2}" srcOrd="2" destOrd="0" parTransId="{1CDC7C1E-28D4-9B46-882A-6EE038588A35}" sibTransId="{53CAD298-CF6C-2B49-9CB2-58534DDB9F28}"/>
    <dgm:cxn modelId="{4C0D0DD3-88D5-47AF-B410-7CDB9625A1E4}" type="presParOf" srcId="{E4CA3282-4CEC-D74A-A300-449B0EB127EB}" destId="{B97A5280-7823-8D4A-B699-F31AE93BB24B}" srcOrd="0" destOrd="0" presId="urn:microsoft.com/office/officeart/2005/8/layout/target1"/>
    <dgm:cxn modelId="{0C831365-4A35-41F7-A2A1-B2A3F626F2A0}" type="presParOf" srcId="{E4CA3282-4CEC-D74A-A300-449B0EB127EB}" destId="{40EC0CD0-CB0B-BC4A-BCE7-364647DC9BC1}" srcOrd="1" destOrd="0" presId="urn:microsoft.com/office/officeart/2005/8/layout/target1"/>
    <dgm:cxn modelId="{AB2EC96C-46BC-4458-8FF4-9B830219630A}" type="presParOf" srcId="{E4CA3282-4CEC-D74A-A300-449B0EB127EB}" destId="{148452E5-4D3E-AE4F-94D6-63D889733BC5}" srcOrd="2" destOrd="0" presId="urn:microsoft.com/office/officeart/2005/8/layout/target1"/>
    <dgm:cxn modelId="{815DCB2A-9338-4B34-9B8A-857E93278CD7}" type="presParOf" srcId="{E4CA3282-4CEC-D74A-A300-449B0EB127EB}" destId="{46C721A8-9645-D34D-83E1-BBB5C2D93D8F}" srcOrd="3" destOrd="0" presId="urn:microsoft.com/office/officeart/2005/8/layout/target1"/>
    <dgm:cxn modelId="{FC97806E-048E-43C3-B4CC-571242107E02}" type="presParOf" srcId="{E4CA3282-4CEC-D74A-A300-449B0EB127EB}" destId="{6058CC6A-6B97-814C-B483-256FD6410810}" srcOrd="4" destOrd="0" presId="urn:microsoft.com/office/officeart/2005/8/layout/target1"/>
    <dgm:cxn modelId="{B7C71677-C76B-4577-A966-A8DB1664EABC}" type="presParOf" srcId="{E4CA3282-4CEC-D74A-A300-449B0EB127EB}" destId="{B1D19420-85F7-5748-9113-96BD32075DB8}" srcOrd="5" destOrd="0" presId="urn:microsoft.com/office/officeart/2005/8/layout/target1"/>
    <dgm:cxn modelId="{95649B2B-DE31-4033-9DD7-601928497F6E}" type="presParOf" srcId="{E4CA3282-4CEC-D74A-A300-449B0EB127EB}" destId="{D2406A34-A57B-FB47-A1CE-7588F8717C10}" srcOrd="6" destOrd="0" presId="urn:microsoft.com/office/officeart/2005/8/layout/target1"/>
    <dgm:cxn modelId="{70EB3D52-879A-4F48-B66B-9C4673B76083}" type="presParOf" srcId="{E4CA3282-4CEC-D74A-A300-449B0EB127EB}" destId="{D518FB9A-1F94-ED4F-9E06-22FF4D0E21E2}" srcOrd="7" destOrd="0" presId="urn:microsoft.com/office/officeart/2005/8/layout/target1"/>
    <dgm:cxn modelId="{5768A9CE-BF42-47F2-8C06-210984E389A1}" type="presParOf" srcId="{E4CA3282-4CEC-D74A-A300-449B0EB127EB}" destId="{21A6D2CD-EB7C-3946-92E7-F6CA37FD3EC2}" srcOrd="8" destOrd="0" presId="urn:microsoft.com/office/officeart/2005/8/layout/target1"/>
    <dgm:cxn modelId="{CF034323-EF0D-404D-90D6-50828AC3DC9C}" type="presParOf" srcId="{E4CA3282-4CEC-D74A-A300-449B0EB127EB}" destId="{ECC2A78D-E544-9349-A98A-C3818DF92E9B}" srcOrd="9" destOrd="0" presId="urn:microsoft.com/office/officeart/2005/8/layout/target1"/>
    <dgm:cxn modelId="{00C4D4E5-A099-4B3D-8A7F-BB85CEC3DE4C}" type="presParOf" srcId="{E4CA3282-4CEC-D74A-A300-449B0EB127EB}" destId="{A30892EA-97E8-A248-BAFB-085B4F9ED9FB}" srcOrd="10" destOrd="0" presId="urn:microsoft.com/office/officeart/2005/8/layout/target1"/>
    <dgm:cxn modelId="{4B9A2F2A-E988-4F55-B3FC-A17FA7C4B4F7}" type="presParOf" srcId="{E4CA3282-4CEC-D74A-A300-449B0EB127EB}" destId="{2F11FA57-ED21-3A4B-9606-9AE35EC642B7}" srcOrd="11" destOrd="0" presId="urn:microsoft.com/office/officeart/2005/8/layout/target1"/>
    <dgm:cxn modelId="{76F53A62-BD02-4ED1-A587-DD43B48A2426}" type="presParOf" srcId="{E4CA3282-4CEC-D74A-A300-449B0EB127EB}" destId="{F4CB12B1-06DE-F34B-A982-59738CDB9E40}" srcOrd="12" destOrd="0" presId="urn:microsoft.com/office/officeart/2005/8/layout/target1"/>
    <dgm:cxn modelId="{753DE5FE-559D-4C69-AD01-9E0274372540}" type="presParOf" srcId="{E4CA3282-4CEC-D74A-A300-449B0EB127EB}" destId="{0D756E7B-B479-3E44-B71B-94F00097EA1C}" srcOrd="13" destOrd="0" presId="urn:microsoft.com/office/officeart/2005/8/layout/target1"/>
    <dgm:cxn modelId="{1AF48BB7-6C58-4282-89C5-843C8D52B8EB}" type="presParOf" srcId="{E4CA3282-4CEC-D74A-A300-449B0EB127EB}" destId="{260EC606-AD91-BB46-BA5B-17B2553B49F7}" srcOrd="14" destOrd="0" presId="urn:microsoft.com/office/officeart/2005/8/layout/target1"/>
    <dgm:cxn modelId="{6341F385-9547-4826-B256-47B998E17F5B}" type="presParOf" srcId="{E4CA3282-4CEC-D74A-A300-449B0EB127EB}" destId="{926899A4-FAB5-DB40-8AC5-0A2D8009A0A3}" srcOrd="15" destOrd="0" presId="urn:microsoft.com/office/officeart/2005/8/layout/target1"/>
    <dgm:cxn modelId="{653A794F-6317-4C0B-ABF6-CE2E0566DFB1}" type="presParOf" srcId="{E4CA3282-4CEC-D74A-A300-449B0EB127EB}" destId="{D9C0504E-4DAE-D64F-9A65-7F153BB45203}" srcOrd="16" destOrd="0" presId="urn:microsoft.com/office/officeart/2005/8/layout/target1"/>
    <dgm:cxn modelId="{4D69C14B-A444-4C79-A304-C0C1BE4C376C}" type="presParOf" srcId="{E4CA3282-4CEC-D74A-A300-449B0EB127EB}" destId="{500C6786-9309-7D46-8254-0600E8A72A87}" srcOrd="17" destOrd="0" presId="urn:microsoft.com/office/officeart/2005/8/layout/target1"/>
    <dgm:cxn modelId="{05D38954-8000-4EEC-A75D-4260B4E4A229}" type="presParOf" srcId="{E4CA3282-4CEC-D74A-A300-449B0EB127EB}" destId="{0B0DEDAE-6E9A-D04E-BB78-1D4908913ED3}" srcOrd="18" destOrd="0" presId="urn:microsoft.com/office/officeart/2005/8/layout/target1"/>
    <dgm:cxn modelId="{B34E9A39-A993-4D15-B393-F56DC59E4911}" type="presParOf" srcId="{E4CA3282-4CEC-D74A-A300-449B0EB127EB}" destId="{936397CE-6E77-984F-B923-05EDF828008F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E98DE-CC3C-904F-AE8E-9245D3F5E2F3}">
      <dsp:nvSpPr>
        <dsp:cNvPr id="0" name=""/>
        <dsp:cNvSpPr/>
      </dsp:nvSpPr>
      <dsp:spPr>
        <a:xfrm rot="5400000">
          <a:off x="5006768" y="-1894540"/>
          <a:ext cx="1178718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Broken build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Failed tests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Can’t deploy</a:t>
          </a:r>
          <a:endParaRPr lang="en-US" sz="2100" kern="1200" dirty="0"/>
        </a:p>
      </dsp:txBody>
      <dsp:txXfrm rot="-5400000">
        <a:off x="2962655" y="207113"/>
        <a:ext cx="5209404" cy="1063638"/>
      </dsp:txXfrm>
    </dsp:sp>
    <dsp:sp modelId="{04741F46-02B2-FE40-8857-95C0D9D98290}">
      <dsp:nvSpPr>
        <dsp:cNvPr id="0" name=""/>
        <dsp:cNvSpPr/>
      </dsp:nvSpPr>
      <dsp:spPr>
        <a:xfrm>
          <a:off x="0" y="2232"/>
          <a:ext cx="2962656" cy="147339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Shorten feedback loop</a:t>
          </a:r>
          <a:endParaRPr lang="en-US" sz="2900" kern="1200" dirty="0"/>
        </a:p>
      </dsp:txBody>
      <dsp:txXfrm>
        <a:off x="71925" y="74157"/>
        <a:ext cx="2818806" cy="1329548"/>
      </dsp:txXfrm>
    </dsp:sp>
    <dsp:sp modelId="{BC4297DE-4281-EB47-A4FC-CA54EAA3CC10}">
      <dsp:nvSpPr>
        <dsp:cNvPr id="0" name=""/>
        <dsp:cNvSpPr/>
      </dsp:nvSpPr>
      <dsp:spPr>
        <a:xfrm rot="5400000">
          <a:off x="5006768" y="-347472"/>
          <a:ext cx="1178718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Exercise whole build and deployment process</a:t>
          </a:r>
          <a:endParaRPr lang="en-US" sz="2100" kern="1200" dirty="0"/>
        </a:p>
      </dsp:txBody>
      <dsp:txXfrm rot="-5400000">
        <a:off x="2962655" y="1754181"/>
        <a:ext cx="5209404" cy="1063638"/>
      </dsp:txXfrm>
    </dsp:sp>
    <dsp:sp modelId="{520305E7-576F-EF41-9DCB-8ED617D66DA0}">
      <dsp:nvSpPr>
        <dsp:cNvPr id="0" name=""/>
        <dsp:cNvSpPr/>
      </dsp:nvSpPr>
      <dsp:spPr>
        <a:xfrm>
          <a:off x="0" y="1549300"/>
          <a:ext cx="2962656" cy="147339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Reduce risks</a:t>
          </a:r>
          <a:endParaRPr lang="en-US" sz="2900" kern="1200" dirty="0"/>
        </a:p>
      </dsp:txBody>
      <dsp:txXfrm>
        <a:off x="71925" y="1621225"/>
        <a:ext cx="2818806" cy="1329548"/>
      </dsp:txXfrm>
    </dsp:sp>
    <dsp:sp modelId="{951FE205-D319-CE44-A310-652C1167271B}">
      <dsp:nvSpPr>
        <dsp:cNvPr id="0" name=""/>
        <dsp:cNvSpPr/>
      </dsp:nvSpPr>
      <dsp:spPr>
        <a:xfrm rot="5400000">
          <a:off x="5006768" y="1199596"/>
          <a:ext cx="1178718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Unit, integration, functional testing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Code metrics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Code conformance</a:t>
          </a:r>
          <a:endParaRPr lang="en-US" sz="2100" kern="1200" dirty="0"/>
        </a:p>
      </dsp:txBody>
      <dsp:txXfrm rot="-5400000">
        <a:off x="2962655" y="3301249"/>
        <a:ext cx="5209404" cy="1063638"/>
      </dsp:txXfrm>
    </dsp:sp>
    <dsp:sp modelId="{AD6C857B-450B-E240-AF10-5AF3F68C688B}">
      <dsp:nvSpPr>
        <dsp:cNvPr id="0" name=""/>
        <dsp:cNvSpPr/>
      </dsp:nvSpPr>
      <dsp:spPr>
        <a:xfrm>
          <a:off x="0" y="3096369"/>
          <a:ext cx="2962656" cy="147339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Provide confidence of quality</a:t>
          </a:r>
          <a:endParaRPr lang="en-US" sz="2900" kern="1200" dirty="0"/>
        </a:p>
      </dsp:txBody>
      <dsp:txXfrm>
        <a:off x="71925" y="3168294"/>
        <a:ext cx="2818806" cy="1329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E8FFC-1893-C24A-BCBB-DC262E5E9915}">
      <dsp:nvSpPr>
        <dsp:cNvPr id="0" name=""/>
        <dsp:cNvSpPr/>
      </dsp:nvSpPr>
      <dsp:spPr>
        <a:xfrm>
          <a:off x="0" y="362743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Atlassian’s</a:t>
          </a:r>
          <a:r>
            <a:rPr lang="en-US" sz="2600" kern="1200" dirty="0" smtClean="0"/>
            <a:t> Bamboo</a:t>
          </a:r>
          <a:endParaRPr lang="en-US" sz="2600" kern="1200" dirty="0"/>
        </a:p>
      </dsp:txBody>
      <dsp:txXfrm>
        <a:off x="0" y="362743"/>
        <a:ext cx="2571749" cy="1543050"/>
      </dsp:txXfrm>
    </dsp:sp>
    <dsp:sp modelId="{14BAD2B2-F5F6-E346-A4A1-25F3DE83D2EC}">
      <dsp:nvSpPr>
        <dsp:cNvPr id="0" name=""/>
        <dsp:cNvSpPr/>
      </dsp:nvSpPr>
      <dsp:spPr>
        <a:xfrm>
          <a:off x="2828925" y="362743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ThoughtWorks’ Cruise</a:t>
          </a:r>
          <a:endParaRPr lang="en-US" sz="2600" kern="1200" dirty="0"/>
        </a:p>
      </dsp:txBody>
      <dsp:txXfrm>
        <a:off x="2828925" y="362743"/>
        <a:ext cx="2571749" cy="1543050"/>
      </dsp:txXfrm>
    </dsp:sp>
    <dsp:sp modelId="{9A2848FB-DDFB-2D4C-943A-C92199FEC138}">
      <dsp:nvSpPr>
        <dsp:cNvPr id="0" name=""/>
        <dsp:cNvSpPr/>
      </dsp:nvSpPr>
      <dsp:spPr>
        <a:xfrm>
          <a:off x="5657849" y="362743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CruiseControl</a:t>
          </a:r>
          <a:r>
            <a:rPr lang="en-US" sz="2000" kern="1200" dirty="0" smtClean="0"/>
            <a:t> family (CC, CC.NET, </a:t>
          </a:r>
          <a:r>
            <a:rPr lang="en-US" sz="2000" kern="1200" dirty="0" err="1" smtClean="0"/>
            <a:t>CC.rb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5657849" y="362743"/>
        <a:ext cx="2571749" cy="1543050"/>
      </dsp:txXfrm>
    </dsp:sp>
    <dsp:sp modelId="{2A23D9BE-F161-8D42-BC93-3D40C5C99A6B}">
      <dsp:nvSpPr>
        <dsp:cNvPr id="0" name=""/>
        <dsp:cNvSpPr/>
      </dsp:nvSpPr>
      <dsp:spPr>
        <a:xfrm>
          <a:off x="0" y="2162969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Hudson</a:t>
          </a:r>
          <a:endParaRPr lang="en-US" sz="2600" kern="1200" dirty="0"/>
        </a:p>
      </dsp:txBody>
      <dsp:txXfrm>
        <a:off x="0" y="2162969"/>
        <a:ext cx="2571749" cy="1543050"/>
      </dsp:txXfrm>
    </dsp:sp>
    <dsp:sp modelId="{2CC533FB-4373-844B-8960-4013F26924A1}">
      <dsp:nvSpPr>
        <dsp:cNvPr id="0" name=""/>
        <dsp:cNvSpPr/>
      </dsp:nvSpPr>
      <dsp:spPr>
        <a:xfrm>
          <a:off x="2828925" y="2162969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JetBrains</a:t>
          </a:r>
          <a:r>
            <a:rPr lang="en-US" sz="2600" kern="1200" dirty="0" smtClean="0"/>
            <a:t>’ </a:t>
          </a:r>
          <a:r>
            <a:rPr lang="en-US" sz="2600" kern="1200" dirty="0" err="1" smtClean="0"/>
            <a:t>TeamCity</a:t>
          </a:r>
          <a:endParaRPr lang="en-US" sz="2600" kern="1200" dirty="0"/>
        </a:p>
      </dsp:txBody>
      <dsp:txXfrm>
        <a:off x="2828925" y="2162969"/>
        <a:ext cx="2571749" cy="1543050"/>
      </dsp:txXfrm>
    </dsp:sp>
    <dsp:sp modelId="{B27E842C-3F15-A64E-83F0-EC34F089D5A2}">
      <dsp:nvSpPr>
        <dsp:cNvPr id="0" name=""/>
        <dsp:cNvSpPr/>
      </dsp:nvSpPr>
      <dsp:spPr>
        <a:xfrm>
          <a:off x="5657849" y="2162969"/>
          <a:ext cx="2571749" cy="15430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Microsoft’s Team Foundation Server</a:t>
          </a:r>
          <a:endParaRPr lang="en-US" sz="2600" kern="1200" dirty="0"/>
        </a:p>
      </dsp:txBody>
      <dsp:txXfrm>
        <a:off x="5657849" y="2162969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79781-46CB-954B-AD0D-A30FD9C7020E}">
      <dsp:nvSpPr>
        <dsp:cNvPr id="0" name=""/>
        <dsp:cNvSpPr/>
      </dsp:nvSpPr>
      <dsp:spPr>
        <a:xfrm>
          <a:off x="0" y="313680"/>
          <a:ext cx="82296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Background process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Web site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Notification (email, system tray, RSS, etc.)</a:t>
          </a:r>
          <a:endParaRPr lang="en-US" sz="2100" kern="1200" dirty="0"/>
        </a:p>
      </dsp:txBody>
      <dsp:txXfrm>
        <a:off x="0" y="313680"/>
        <a:ext cx="8229600" cy="1587600"/>
      </dsp:txXfrm>
    </dsp:sp>
    <dsp:sp modelId="{D6145532-8E47-1548-B6CA-05FDFEC5A720}">
      <dsp:nvSpPr>
        <dsp:cNvPr id="0" name=""/>
        <dsp:cNvSpPr/>
      </dsp:nvSpPr>
      <dsp:spPr>
        <a:xfrm>
          <a:off x="411480" y="3719"/>
          <a:ext cx="5760720" cy="619920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CI Server</a:t>
          </a:r>
          <a:endParaRPr lang="en-US" sz="2100" kern="1200" dirty="0"/>
        </a:p>
      </dsp:txBody>
      <dsp:txXfrm>
        <a:off x="441742" y="33981"/>
        <a:ext cx="570019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87229-D980-DA48-A4A2-07DBFDC2E921}">
      <dsp:nvSpPr>
        <dsp:cNvPr id="0" name=""/>
        <dsp:cNvSpPr/>
      </dsp:nvSpPr>
      <dsp:spPr>
        <a:xfrm>
          <a:off x="0" y="289049"/>
          <a:ext cx="8229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16560" rIns="63870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baseline="0" dirty="0" smtClean="0"/>
            <a:t>Compile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baseline="0" dirty="0" smtClean="0"/>
            <a:t>Deploy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baseline="0" dirty="0" smtClean="0"/>
            <a:t>Run tests</a:t>
          </a:r>
          <a:endParaRPr lang="en-US" sz="2000" b="0" i="0" kern="1200" baseline="0" dirty="0"/>
        </a:p>
      </dsp:txBody>
      <dsp:txXfrm>
        <a:off x="0" y="289049"/>
        <a:ext cx="8229600" cy="1512000"/>
      </dsp:txXfrm>
    </dsp:sp>
    <dsp:sp modelId="{24A62C41-F14B-AF47-8377-FD93493288B1}">
      <dsp:nvSpPr>
        <dsp:cNvPr id="0" name=""/>
        <dsp:cNvSpPr/>
      </dsp:nvSpPr>
      <dsp:spPr>
        <a:xfrm>
          <a:off x="411480" y="0"/>
          <a:ext cx="5760720" cy="590400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 smtClean="0"/>
            <a:t>Build Scripts</a:t>
          </a:r>
          <a:endParaRPr lang="en-US" sz="2000" kern="1200" dirty="0"/>
        </a:p>
      </dsp:txBody>
      <dsp:txXfrm>
        <a:off x="440301" y="28821"/>
        <a:ext cx="570307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B2566-1181-F041-BB51-C84E5EC5E26A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CCCD4-6000-1245-AE3D-5100C6D739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ms181710(VS.80).aspx" TargetMode="External"/><Relationship Id="rId3" Type="http://schemas.openxmlformats.org/officeDocument/2006/relationships/hyperlink" Target="http://confluence.public.thoughtworks.org/display/CCNET/Welcome+to+CruiseControl.NET" TargetMode="External"/><Relationship Id="rId7" Type="http://schemas.openxmlformats.org/officeDocument/2006/relationships/hyperlink" Target="http://www.atlassian.com/software/bamboo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thoughtworks-studios.com/cruise-release-management" TargetMode="External"/><Relationship Id="rId5" Type="http://schemas.openxmlformats.org/officeDocument/2006/relationships/hyperlink" Target="http://www.jetbrains.com/teamcity/" TargetMode="External"/><Relationship Id="rId4" Type="http://schemas.openxmlformats.org/officeDocument/2006/relationships/hyperlink" Target="http://hudson-c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</a:t>
            </a:r>
            <a:r>
              <a:rPr lang="en-US" baseline="0" dirty="0" smtClean="0"/>
              <a:t> “Build on my machine” syndrome</a:t>
            </a:r>
          </a:p>
          <a:p>
            <a:r>
              <a:rPr lang="en-US" dirty="0" smtClean="0"/>
              <a:t>Metrics = coverage, complexity, coherence, coupling</a:t>
            </a:r>
          </a:p>
          <a:p>
            <a:r>
              <a:rPr lang="en-US" dirty="0" smtClean="0"/>
              <a:t>Conformance = Styles, </a:t>
            </a:r>
            <a:r>
              <a:rPr lang="en-US" dirty="0" err="1" smtClean="0"/>
              <a:t>FxCop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CCD4-6000-1245-AE3D-5100C6D739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Cruise Control .NET (open source)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Hudson (open source)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Team City (</a:t>
            </a:r>
            <a:r>
              <a:rPr lang="en-US" dirty="0" err="1" smtClean="0">
                <a:hlinkClick r:id="rId5"/>
              </a:rPr>
              <a:t>JetBrains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Cruise (ThoughtWorks)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Bamboo (</a:t>
            </a:r>
            <a:r>
              <a:rPr lang="en-US" dirty="0" err="1" smtClean="0">
                <a:hlinkClick r:id="rId7"/>
              </a:rPr>
              <a:t>Atlassian</a:t>
            </a:r>
            <a:r>
              <a:rPr lang="en-US" dirty="0" smtClean="0">
                <a:hlinkClick r:id="rId7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Team Foundation Build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CCD4-6000-1245-AE3D-5100C6D739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5720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Winter 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ant.sourceforge.net/" TargetMode="External"/><Relationship Id="rId2" Type="http://schemas.openxmlformats.org/officeDocument/2006/relationships/hyperlink" Target="http://www.msbuildextensionpac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psake/" TargetMode="External"/><Relationship Id="rId4" Type="http://schemas.openxmlformats.org/officeDocument/2006/relationships/hyperlink" Target="http://nantcontrib.sourceforge.ne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rikstepp.com/" TargetMode="External"/><Relationship Id="rId2" Type="http://schemas.openxmlformats.org/officeDocument/2006/relationships/hyperlink" Target="mailto:erik.stepp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etup.com/silverligh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8382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Continuous Integration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99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Concepts, Values, and Tools to kick start your own CI process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360714" y="5791200"/>
            <a:ext cx="640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5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ＭＳ Ｐゴシック" pitchFamily="-109" charset="-128"/>
                <a:cs typeface="Arial"/>
              </a:rPr>
              <a:t>Erik Wynne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ＭＳ Ｐゴシック" pitchFamily="-109" charset="-128"/>
                <a:cs typeface="Arial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ＭＳ Ｐゴシック" pitchFamily="-109" charset="-128"/>
                <a:cs typeface="Arial"/>
              </a:rPr>
              <a:t>Stepp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it building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an automated build script.</a:t>
            </a:r>
          </a:p>
          <a:p>
            <a:r>
              <a:rPr lang="en-US" dirty="0" err="1">
                <a:solidFill>
                  <a:schemeClr val="bg1"/>
                </a:solidFill>
              </a:rPr>
              <a:t>MSBuild</a:t>
            </a:r>
            <a:r>
              <a:rPr lang="en-US" dirty="0">
                <a:solidFill>
                  <a:schemeClr val="bg1"/>
                </a:solidFill>
              </a:rPr>
              <a:t> is a good place to start</a:t>
            </a:r>
          </a:p>
          <a:p>
            <a:r>
              <a:rPr lang="en-US" dirty="0">
                <a:solidFill>
                  <a:schemeClr val="bg1"/>
                </a:solidFill>
              </a:rPr>
              <a:t>Consider other build tools when you grow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hlinkClick r:id="rId2"/>
              </a:rPr>
              <a:t>MSBuild</a:t>
            </a:r>
            <a:r>
              <a:rPr lang="en-US" dirty="0">
                <a:solidFill>
                  <a:schemeClr val="bg1"/>
                </a:solidFill>
                <a:hlinkClick r:id="rId2"/>
              </a:rPr>
              <a:t> Extension Pack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hlinkClick r:id="rId3"/>
              </a:rPr>
              <a:t>NAnt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  <a:hlinkClick r:id="rId4"/>
              </a:rPr>
              <a:t>NAntContrib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hlinkClick r:id="rId5"/>
              </a:rPr>
              <a:t>PSake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Make it simple and </a:t>
            </a:r>
            <a:r>
              <a:rPr lang="en-US" dirty="0" smtClean="0">
                <a:solidFill>
                  <a:schemeClr val="bg1"/>
                </a:solidFill>
              </a:rPr>
              <a:t>fast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Scripts – </a:t>
            </a:r>
            <a:r>
              <a:rPr lang="en-US" dirty="0" err="1" smtClean="0"/>
              <a:t>MSBuild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6" y="2057400"/>
            <a:ext cx="829804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Scripts – </a:t>
            </a:r>
            <a:r>
              <a:rPr lang="en-US" dirty="0" err="1" smtClean="0"/>
              <a:t>NAnt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696200" cy="413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Scripts – </a:t>
            </a:r>
            <a:r>
              <a:rPr lang="en-US" dirty="0" err="1" smtClean="0"/>
              <a:t>psake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599"/>
            <a:ext cx="7696200" cy="414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Consider adding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party tools to SCC</a:t>
            </a:r>
          </a:p>
          <a:p>
            <a:r>
              <a:rPr lang="en-US" dirty="0">
                <a:solidFill>
                  <a:schemeClr val="bg1"/>
                </a:solidFill>
              </a:rPr>
              <a:t>Add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party libraries to SCC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Commit binaries so that you don’t need to build these every time.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Prefer a public release.  Avoid custom changes.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Document clearly which version you use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Depth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0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Oops, I did it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Build status must be visible</a:t>
            </a:r>
          </a:p>
          <a:p>
            <a:r>
              <a:rPr lang="en-US" dirty="0">
                <a:solidFill>
                  <a:schemeClr val="bg1"/>
                </a:solidFill>
              </a:rPr>
              <a:t>Use the </a:t>
            </a:r>
            <a:r>
              <a:rPr lang="en-US" dirty="0" err="1">
                <a:solidFill>
                  <a:schemeClr val="bg1"/>
                </a:solidFill>
              </a:rPr>
              <a:t>systray</a:t>
            </a:r>
            <a:r>
              <a:rPr lang="en-US" dirty="0">
                <a:solidFill>
                  <a:schemeClr val="bg1"/>
                </a:solidFill>
              </a:rPr>
              <a:t> app for your CI server</a:t>
            </a:r>
          </a:p>
          <a:p>
            <a:r>
              <a:rPr lang="en-US" dirty="0">
                <a:solidFill>
                  <a:schemeClr val="bg1"/>
                </a:solidFill>
              </a:rPr>
              <a:t>Consider </a:t>
            </a:r>
            <a:r>
              <a:rPr lang="en-US" dirty="0" smtClean="0">
                <a:solidFill>
                  <a:schemeClr val="bg1"/>
                </a:solidFill>
              </a:rPr>
              <a:t>adding the </a:t>
            </a:r>
            <a:r>
              <a:rPr lang="en-US" dirty="0">
                <a:solidFill>
                  <a:schemeClr val="bg1"/>
                </a:solidFill>
              </a:rPr>
              <a:t>Build </a:t>
            </a:r>
            <a:r>
              <a:rPr lang="en-US" dirty="0" smtClean="0">
                <a:solidFill>
                  <a:schemeClr val="bg1"/>
                </a:solidFill>
              </a:rPr>
              <a:t>Dashboard to an “Information Radiator”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Some have used ambient lights, lava lamps, or even songs to let the whole team know when a build breaks.  </a:t>
            </a:r>
          </a:p>
        </p:txBody>
      </p:sp>
    </p:spTree>
    <p:extLst>
      <p:ext uri="{BB962C8B-B14F-4D97-AF65-F5344CB8AC3E}">
        <p14:creationId xmlns:p14="http://schemas.microsoft.com/office/powerpoint/2010/main" val="6919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 – Lava Lamps</a:t>
            </a:r>
            <a:endParaRPr lang="en-US" dirty="0"/>
          </a:p>
        </p:txBody>
      </p:sp>
      <p:pic>
        <p:nvPicPr>
          <p:cNvPr id="4" name="Content Placeholder 3" descr="fixing.jpg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25849" r="-2584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36130" y="6248400"/>
            <a:ext cx="729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http://agileworks.blogspot.com/2009/02/lava-lamp-with-cruisecontrol.html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 – iPhone app</a:t>
            </a:r>
            <a:endParaRPr lang="en-US" dirty="0"/>
          </a:p>
        </p:txBody>
      </p:sp>
      <p:pic>
        <p:nvPicPr>
          <p:cNvPr id="4" name="Content Placeholder 3" descr="CCPhon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01697" r="-101697"/>
          <a:stretch>
            <a:fillRect/>
          </a:stretch>
        </p:blipFill>
        <p:spPr>
          <a:xfrm>
            <a:off x="0" y="2133600"/>
            <a:ext cx="9093338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br>
              <a:rPr lang="en-US" dirty="0" smtClean="0"/>
            </a:br>
            <a:r>
              <a:rPr lang="en-US" dirty="0" smtClean="0"/>
              <a:t>Continuous </a:t>
            </a:r>
            <a:r>
              <a:rPr lang="en-US" dirty="0" err="1" smtClean="0"/>
              <a:t>Integraton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ntroducing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Compile-Only builds can work as “training wheels” for a team that is new to CI.</a:t>
            </a:r>
          </a:p>
          <a:p>
            <a:r>
              <a:rPr lang="en-US" dirty="0">
                <a:solidFill>
                  <a:schemeClr val="bg1"/>
                </a:solidFill>
              </a:rPr>
              <a:t>Add metrics early so that you can measure your progress as you add automated testing.</a:t>
            </a:r>
          </a:p>
          <a:p>
            <a:r>
              <a:rPr lang="en-US" dirty="0">
                <a:solidFill>
                  <a:schemeClr val="bg1"/>
                </a:solidFill>
              </a:rPr>
              <a:t>Add automated tests ASAP.</a:t>
            </a:r>
          </a:p>
          <a:p>
            <a:r>
              <a:rPr lang="en-US" dirty="0">
                <a:solidFill>
                  <a:schemeClr val="bg1"/>
                </a:solidFill>
              </a:rPr>
              <a:t>Make a clear distinction between automated Unit Tests and Functional Tests.</a:t>
            </a:r>
          </a:p>
          <a:p>
            <a:r>
              <a:rPr lang="en-US" dirty="0">
                <a:solidFill>
                  <a:schemeClr val="bg1"/>
                </a:solidFill>
              </a:rPr>
              <a:t>Automate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Educate Developers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Wait for the CI server to be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Sync your local working folder.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Verify the code works using the same build script as the build server.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the CI server is still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, commit your changes.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Verify that the CI server is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 before you leave.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Only do atomic commits.  Check-in all or nothing.</a:t>
            </a:r>
          </a:p>
          <a:p>
            <a:r>
              <a:rPr lang="en-US" dirty="0">
                <a:solidFill>
                  <a:schemeClr val="bg1"/>
                </a:solidFill>
              </a:rPr>
              <a:t>Don’t wait until you want to leave for the day.   Give yourself time to resolve failures.</a:t>
            </a:r>
          </a:p>
          <a:p>
            <a:r>
              <a:rPr lang="en-US" dirty="0">
                <a:solidFill>
                  <a:schemeClr val="bg1"/>
                </a:solidFill>
              </a:rPr>
              <a:t>Check-in often.  </a:t>
            </a:r>
          </a:p>
          <a:p>
            <a:r>
              <a:rPr lang="en-US" dirty="0">
                <a:solidFill>
                  <a:schemeClr val="bg1"/>
                </a:solidFill>
              </a:rPr>
              <a:t>Learn the build process.  Don’t treat it as a “black box”.</a:t>
            </a:r>
          </a:p>
          <a:p>
            <a:r>
              <a:rPr lang="en-US" dirty="0">
                <a:solidFill>
                  <a:schemeClr val="bg1"/>
                </a:solidFill>
              </a:rPr>
              <a:t>Ignore generated binaries in source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 someone breaks the build, own it and let everyone else know that you’re fixing it.</a:t>
            </a:r>
          </a:p>
          <a:p>
            <a:r>
              <a:rPr lang="en-US" dirty="0">
                <a:solidFill>
                  <a:schemeClr val="bg1"/>
                </a:solidFill>
              </a:rPr>
              <a:t>Don’t take a broken build too lightly.</a:t>
            </a:r>
          </a:p>
          <a:p>
            <a:r>
              <a:rPr lang="en-US" dirty="0">
                <a:solidFill>
                  <a:schemeClr val="bg1"/>
                </a:solidFill>
              </a:rPr>
              <a:t>Don’t take a broken build too seriously, either.</a:t>
            </a:r>
          </a:p>
          <a:p>
            <a:r>
              <a:rPr lang="en-US" dirty="0">
                <a:solidFill>
                  <a:schemeClr val="bg1"/>
                </a:solidFill>
              </a:rPr>
              <a:t>Resolve the broken build quickly.  If it will take a while to figure it </a:t>
            </a:r>
            <a:r>
              <a:rPr lang="en-US" dirty="0" smtClean="0">
                <a:solidFill>
                  <a:schemeClr val="bg1"/>
                </a:solidFill>
              </a:rPr>
              <a:t>out</a:t>
            </a:r>
            <a:r>
              <a:rPr lang="en-US" dirty="0">
                <a:solidFill>
                  <a:schemeClr val="bg1"/>
                </a:solidFill>
              </a:rPr>
              <a:t>, revert the commit that broke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447800"/>
            <a:ext cx="7391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 see CI as primarily giving birth to a release candidate at each commit. The job of the CI system and deployment process is to disprove the production-readiness of a release candidate. </a:t>
            </a:r>
          </a:p>
          <a:p>
            <a:endParaRPr lang="en-US" sz="2800" i="1" dirty="0" smtClean="0">
              <a:solidFill>
                <a:schemeClr val="bg1"/>
              </a:solidFill>
            </a:endParaRPr>
          </a:p>
          <a:p>
            <a:r>
              <a:rPr lang="en-US" sz="2800" i="1" dirty="0" smtClean="0">
                <a:solidFill>
                  <a:schemeClr val="bg1"/>
                </a:solidFill>
              </a:rPr>
              <a:t>This model relies on the need to have some mainline that represents the current shared, most up to date picture of complete.</a:t>
            </a:r>
            <a:br>
              <a:rPr lang="en-US" sz="2800" i="1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i="1" dirty="0" smtClean="0">
                <a:solidFill>
                  <a:schemeClr val="bg1"/>
                </a:solidFill>
              </a:rPr>
              <a:t>--Dave Farley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Depth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0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err="1" smtClean="0"/>
              <a:t>MbUnit</a:t>
            </a:r>
            <a:endParaRPr lang="en-US" dirty="0" smtClean="0"/>
          </a:p>
          <a:p>
            <a:r>
              <a:rPr lang="en-US" dirty="0" err="1" smtClean="0"/>
              <a:t>xUnit</a:t>
            </a:r>
            <a:endParaRPr lang="en-US" dirty="0" smtClean="0"/>
          </a:p>
          <a:p>
            <a:r>
              <a:rPr lang="en-US" dirty="0" err="1" smtClean="0"/>
              <a:t>MSTest</a:t>
            </a:r>
            <a:endParaRPr lang="en-US" dirty="0" smtClean="0"/>
          </a:p>
          <a:p>
            <a:r>
              <a:rPr lang="en-US" dirty="0" err="1" smtClean="0"/>
              <a:t>PartCover</a:t>
            </a:r>
            <a:endParaRPr lang="en-US" dirty="0" smtClean="0"/>
          </a:p>
          <a:p>
            <a:r>
              <a:rPr lang="en-US" dirty="0" err="1" smtClean="0"/>
              <a:t>NCover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7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447801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Of course you can't count on tests to find everything. As it's often been said: tests don't prove the absence of bugs. However perfection isn't the only point at which you get payback for a self-testing build. Imperfect tests, run frequently, are much better than perfect tests that are never written at all.</a:t>
            </a:r>
          </a:p>
          <a:p>
            <a:endParaRPr lang="en-US" sz="3200" i="1" dirty="0">
              <a:solidFill>
                <a:schemeClr val="bg1"/>
              </a:solidFill>
            </a:endParaRPr>
          </a:p>
          <a:p>
            <a:r>
              <a:rPr lang="en-US" sz="3200" i="1" dirty="0">
                <a:solidFill>
                  <a:schemeClr val="bg1"/>
                </a:solidFill>
              </a:rPr>
              <a:t>- Martin Fowler</a:t>
            </a:r>
          </a:p>
        </p:txBody>
      </p:sp>
    </p:spTree>
    <p:extLst>
      <p:ext uri="{BB962C8B-B14F-4D97-AF65-F5344CB8AC3E}">
        <p14:creationId xmlns:p14="http://schemas.microsoft.com/office/powerpoint/2010/main" val="21619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5286" y="1524000"/>
            <a:ext cx="7239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Continuous Integration is a software development </a:t>
            </a:r>
            <a:r>
              <a:rPr lang="en-US" sz="2400" i="1" dirty="0" smtClean="0">
                <a:solidFill>
                  <a:schemeClr val="bg1"/>
                </a:solidFill>
              </a:rPr>
              <a:t>practice where </a:t>
            </a:r>
            <a:r>
              <a:rPr lang="en-US" sz="2400" i="1" dirty="0">
                <a:solidFill>
                  <a:schemeClr val="bg1"/>
                </a:solidFill>
              </a:rPr>
              <a:t>members of a team integrate their work </a:t>
            </a:r>
            <a:r>
              <a:rPr lang="en-US" sz="2400" i="1" dirty="0" smtClean="0">
                <a:solidFill>
                  <a:schemeClr val="bg1"/>
                </a:solidFill>
              </a:rPr>
              <a:t>frequently, usually </a:t>
            </a:r>
            <a:r>
              <a:rPr lang="en-US" sz="2400" i="1" dirty="0">
                <a:solidFill>
                  <a:schemeClr val="bg1"/>
                </a:solidFill>
              </a:rPr>
              <a:t>each person integrates at least daily - leading </a:t>
            </a:r>
            <a:r>
              <a:rPr lang="en-US" sz="2400" i="1" dirty="0" smtClean="0">
                <a:solidFill>
                  <a:schemeClr val="bg1"/>
                </a:solidFill>
              </a:rPr>
              <a:t>to multiple </a:t>
            </a:r>
            <a:r>
              <a:rPr lang="en-US" sz="2400" i="1" dirty="0">
                <a:solidFill>
                  <a:schemeClr val="bg1"/>
                </a:solidFill>
              </a:rPr>
              <a:t>integrations per day. Each integration is verified by an automated build (including test) to detect </a:t>
            </a:r>
            <a:r>
              <a:rPr lang="en-US" sz="2400" i="1" dirty="0" smtClean="0">
                <a:solidFill>
                  <a:schemeClr val="bg1"/>
                </a:solidFill>
              </a:rPr>
              <a:t>integration errors </a:t>
            </a:r>
            <a:r>
              <a:rPr lang="en-US" sz="2400" i="1" dirty="0">
                <a:solidFill>
                  <a:schemeClr val="bg1"/>
                </a:solidFill>
              </a:rPr>
              <a:t>as quickly as possible.</a:t>
            </a:r>
            <a:br>
              <a:rPr lang="en-US" sz="2400" i="1" dirty="0">
                <a:solidFill>
                  <a:schemeClr val="bg1"/>
                </a:solidFill>
              </a:rPr>
            </a:br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i="1" dirty="0">
                <a:solidFill>
                  <a:schemeClr val="bg1"/>
                </a:solidFill>
              </a:rPr>
              <a:t>Many teams find that this approach leads to significantly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reduced integration problems and allows a team to develop cohesive software more rapidly.</a:t>
            </a:r>
            <a:r>
              <a:rPr lang="en-US" sz="2800" i="1" dirty="0">
                <a:solidFill>
                  <a:schemeClr val="bg1"/>
                </a:solidFill>
              </a:rPr>
              <a:t/>
            </a:r>
            <a:br>
              <a:rPr lang="en-US" sz="2800" i="1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i="1" dirty="0">
                <a:solidFill>
                  <a:schemeClr val="bg1"/>
                </a:solidFill>
              </a:rPr>
              <a:t>--Martin Fowler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Erik Wynne Stepp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erik.stepp@gmail.com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erikwynne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  <a:hlinkClick r:id="rId3"/>
              </a:rPr>
              <a:t>http://blog.erikstepp.com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hlinkClick r:id="rId4"/>
              </a:rPr>
              <a:t>http://meetup.com/silverlight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Continuous Integration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Servers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57200" y="4191000"/>
          <a:ext cx="8229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564" y="2057400"/>
            <a:ext cx="7966871" cy="4068763"/>
          </a:xfrm>
        </p:spPr>
      </p:pic>
    </p:spTree>
    <p:extLst>
      <p:ext uri="{BB962C8B-B14F-4D97-AF65-F5344CB8AC3E}">
        <p14:creationId xmlns:p14="http://schemas.microsoft.com/office/powerpoint/2010/main" val="2532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Firestarter 2009 Master Sty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Agile Firestarter 2009 Master Style Template.pptx</Template>
  <TotalTime>6054</TotalTime>
  <Words>786</Words>
  <Application>Microsoft Office PowerPoint</Application>
  <PresentationFormat>On-screen Show (4:3)</PresentationFormat>
  <Paragraphs>136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Agile Firestarter 2009 Master Style Template</vt:lpstr>
      <vt:lpstr>Continuous Integration</vt:lpstr>
      <vt:lpstr>What IS  Continuous Integraton?</vt:lpstr>
      <vt:lpstr>PowerPoint Presentation</vt:lpstr>
      <vt:lpstr>Benefits of Continuous Integration</vt:lpstr>
      <vt:lpstr>HOW DOES IT WORK?</vt:lpstr>
      <vt:lpstr>CI Servers</vt:lpstr>
      <vt:lpstr>Components</vt:lpstr>
      <vt:lpstr>Continuous Integration</vt:lpstr>
      <vt:lpstr>GETTING STARTED</vt:lpstr>
      <vt:lpstr>Get it building locally</vt:lpstr>
      <vt:lpstr>Build Scripts – MSBuild</vt:lpstr>
      <vt:lpstr>Build Scripts – NAnt</vt:lpstr>
      <vt:lpstr>Build Scripts – psake</vt:lpstr>
      <vt:lpstr>Manage Dependencies</vt:lpstr>
      <vt:lpstr>Quality in Depth</vt:lpstr>
      <vt:lpstr>Oops, I did it again</vt:lpstr>
      <vt:lpstr>Notifications</vt:lpstr>
      <vt:lpstr>Notifications – Lava Lamps</vt:lpstr>
      <vt:lpstr>Notifications – iPhone app</vt:lpstr>
      <vt:lpstr>Introducing CI</vt:lpstr>
      <vt:lpstr>Educate Developers</vt:lpstr>
      <vt:lpstr>Check-In Process</vt:lpstr>
      <vt:lpstr>Best Practices</vt:lpstr>
      <vt:lpstr>Broken Builds</vt:lpstr>
      <vt:lpstr>Automated TESTING</vt:lpstr>
      <vt:lpstr>PowerPoint Presentation</vt:lpstr>
      <vt:lpstr>Quality in Depth</vt:lpstr>
      <vt:lpstr>Automated Testing Tools</vt:lpstr>
      <vt:lpstr>PowerPoint Presentation</vt:lpstr>
      <vt:lpstr>Contact Information</vt:lpstr>
      <vt:lpstr>Erik Wynne Stepp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93</cp:revision>
  <dcterms:created xsi:type="dcterms:W3CDTF">2009-06-18T01:07:49Z</dcterms:created>
  <dcterms:modified xsi:type="dcterms:W3CDTF">2011-01-15T13:26:05Z</dcterms:modified>
</cp:coreProperties>
</file>