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1848" y="-44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Ask what’s wrong with bad ones!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</a:t>
            </a:r>
            <a:r>
              <a:rPr lang="en-US" baseline="0" dirty="0" smtClean="0"/>
              <a:t>for questions about user </a:t>
            </a:r>
            <a:r>
              <a:rPr lang="en-US" baseline="0" dirty="0" smtClean="0"/>
              <a:t>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87066" y="508000"/>
            <a:ext cx="2831735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Autumn 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smtClean="0"/>
              <a:t>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</a:t>
            </a:r>
            <a:r>
              <a:rPr lang="en-US" dirty="0" smtClean="0"/>
              <a:t>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  <a:endParaRPr lang="en-US" dirty="0" smtClean="0"/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</a:t>
            </a:r>
            <a:r>
              <a:rPr lang="en-US" dirty="0" smtClean="0"/>
              <a:t>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</a:t>
            </a:r>
            <a:r>
              <a:rPr lang="en-US" sz="3200" dirty="0" smtClean="0"/>
              <a:t>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</a:t>
            </a:r>
            <a:r>
              <a:rPr lang="en-US" dirty="0" smtClean="0"/>
              <a:t>prioritized and organized!</a:t>
            </a:r>
            <a:endParaRPr lang="en-US" dirty="0" smtClean="0"/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much can you do in one iteration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sure everyone can be kept </a:t>
            </a:r>
            <a:r>
              <a:rPr lang="en-US" dirty="0" smtClean="0"/>
              <a:t>busy</a:t>
            </a:r>
            <a:endParaRPr lang="en-US" dirty="0" smtClean="0"/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</a:t>
            </a:r>
            <a:r>
              <a:rPr lang="en-US" sz="3200" dirty="0" smtClean="0"/>
              <a:t>time this number will stabilize (usually</a:t>
            </a:r>
            <a:r>
              <a:rPr lang="en-US" sz="3200" dirty="0" smtClean="0"/>
              <a:t> after 3 </a:t>
            </a:r>
            <a:r>
              <a:rPr lang="en-US" sz="3200" dirty="0" smtClean="0"/>
              <a:t>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</a:t>
            </a:r>
            <a:r>
              <a:rPr lang="en-US" dirty="0" smtClean="0"/>
              <a:t> upcoming story </a:t>
            </a:r>
            <a:r>
              <a:rPr lang="en-US" dirty="0" smtClean="0"/>
              <a:t>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</a:t>
            </a:r>
            <a:r>
              <a:rPr lang="en-US" dirty="0" smtClean="0"/>
              <a:t> has </a:t>
            </a:r>
            <a:r>
              <a:rPr lang="en-US" dirty="0" smtClean="0"/>
              <a:t>entered development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1219</TotalTime>
  <Pages>0</Pages>
  <Words>1409</Words>
  <Characters>0</Characters>
  <Application>Microsoft Macintosh PowerPoint</Application>
  <PresentationFormat>Custom</PresentationFormat>
  <Lines>0</Lines>
  <Paragraphs>172</Paragraphs>
  <Slides>21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Slide 9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Daniel Berlin</cp:lastModifiedBy>
  <cp:revision>290</cp:revision>
  <dcterms:created xsi:type="dcterms:W3CDTF">2010-11-12T01:39:27Z</dcterms:created>
  <dcterms:modified xsi:type="dcterms:W3CDTF">2010-11-12T04:03:59Z</dcterms:modified>
</cp:coreProperties>
</file>