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0" r:id="rId3"/>
    <p:sldId id="285" r:id="rId4"/>
    <p:sldId id="281" r:id="rId5"/>
    <p:sldId id="284" r:id="rId6"/>
    <p:sldId id="288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 varScale="1">
        <p:scale>
          <a:sx n="70" d="100"/>
          <a:sy n="70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0.19</c:v>
                </c:pt>
                <c:pt idx="2">
                  <c:v>0.34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 smtClean="0">
                <a:solidFill>
                  <a:schemeClr val="bg1"/>
                </a:solidFill>
              </a:rPr>
              <a:t>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31950477"/>
              </p:ext>
            </p:extLst>
          </p:nvPr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126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  E  L  C  O  M  E</vt:lpstr>
      <vt:lpstr>Get Some Coffee!</vt:lpstr>
      <vt:lpstr>Find a Seat!</vt:lpstr>
      <vt:lpstr>No Wifi Internet Access</vt:lpstr>
      <vt:lpstr>Only one laptop needed per TWO attendees!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126</cp:revision>
  <dcterms:created xsi:type="dcterms:W3CDTF">2008-09-22T00:48:41Z</dcterms:created>
  <dcterms:modified xsi:type="dcterms:W3CDTF">2011-01-22T13:32:10Z</dcterms:modified>
</cp:coreProperties>
</file>