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6" r:id="rId1"/>
    <p:sldMasterId id="2147483950" r:id="rId2"/>
  </p:sldMasterIdLst>
  <p:notesMasterIdLst>
    <p:notesMasterId r:id="rId27"/>
  </p:notesMasterIdLst>
  <p:sldIdLst>
    <p:sldId id="499" r:id="rId3"/>
    <p:sldId id="549" r:id="rId4"/>
    <p:sldId id="524" r:id="rId5"/>
    <p:sldId id="546" r:id="rId6"/>
    <p:sldId id="547" r:id="rId7"/>
    <p:sldId id="523" r:id="rId8"/>
    <p:sldId id="540" r:id="rId9"/>
    <p:sldId id="541" r:id="rId10"/>
    <p:sldId id="543" r:id="rId11"/>
    <p:sldId id="550" r:id="rId12"/>
    <p:sldId id="525" r:id="rId13"/>
    <p:sldId id="526" r:id="rId14"/>
    <p:sldId id="518" r:id="rId15"/>
    <p:sldId id="544" r:id="rId16"/>
    <p:sldId id="545" r:id="rId17"/>
    <p:sldId id="519" r:id="rId18"/>
    <p:sldId id="517" r:id="rId19"/>
    <p:sldId id="548" r:id="rId20"/>
    <p:sldId id="528" r:id="rId21"/>
    <p:sldId id="521" r:id="rId22"/>
    <p:sldId id="551" r:id="rId23"/>
    <p:sldId id="520" r:id="rId24"/>
    <p:sldId id="522" r:id="rId25"/>
    <p:sldId id="538" r:id="rId26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7" autoAdjust="0"/>
    <p:restoredTop sz="90968" autoAdjust="0"/>
  </p:normalViewPr>
  <p:slideViewPr>
    <p:cSldViewPr>
      <p:cViewPr varScale="1">
        <p:scale>
          <a:sx n="60" d="100"/>
          <a:sy n="60" d="100"/>
        </p:scale>
        <p:origin x="-1224" y="-9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2426" y="508000"/>
            <a:ext cx="2581026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Philadelphia Winter 2011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2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1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9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CFDB-05E0-46C9-BA0A-C72AA8C3A001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1629-A4FC-4772-B851-BD56BF85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Ben Dewey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@</a:t>
            </a:r>
            <a:r>
              <a:rPr lang="en-US" sz="2400" kern="0" dirty="0" err="1" smtClean="0">
                <a:solidFill>
                  <a:schemeClr val="bg1"/>
                </a:solidFill>
              </a:rPr>
              <a:t>BenDewey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ben @bendewey.com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of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81200"/>
            <a:ext cx="6096000" cy="5367618"/>
          </a:xfrm>
        </p:spPr>
      </p:pic>
    </p:spTree>
    <p:extLst>
      <p:ext uri="{BB962C8B-B14F-4D97-AF65-F5344CB8AC3E}">
        <p14:creationId xmlns:p14="http://schemas.microsoft.com/office/powerpoint/2010/main" val="104808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816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</a:t>
            </a:r>
            <a:r>
              <a:rPr lang="en-US" sz="2800" b="1" dirty="0" smtClean="0">
                <a:solidFill>
                  <a:srgbClr val="008000"/>
                </a:solidFill>
              </a:rPr>
              <a:t>wants</a:t>
            </a:r>
            <a:r>
              <a:rPr lang="en-US" sz="2800" dirty="0" smtClean="0">
                <a:solidFill>
                  <a:srgbClr val="008000"/>
                </a:solidFill>
              </a:rPr>
              <a:t> to </a:t>
            </a:r>
            <a:r>
              <a:rPr lang="en-US" sz="2800" dirty="0" smtClean="0">
                <a:solidFill>
                  <a:srgbClr val="008000"/>
                </a:solidFill>
              </a:rPr>
              <a:t>see a summary page of all unpaid accounts, </a:t>
            </a:r>
            <a:r>
              <a:rPr lang="en-US" sz="2800" b="1" dirty="0" smtClean="0">
                <a:solidFill>
                  <a:srgbClr val="008000"/>
                </a:solidFill>
              </a:rPr>
              <a:t>so that</a:t>
            </a:r>
            <a:r>
              <a:rPr lang="en-US" sz="2800" dirty="0" smtClean="0">
                <a:solidFill>
                  <a:srgbClr val="008000"/>
                </a:solidFill>
              </a:rPr>
              <a:t>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</a:t>
            </a:r>
            <a:r>
              <a:rPr lang="en-US" sz="2800" dirty="0" smtClean="0">
                <a:solidFill>
                  <a:srgbClr val="FF0000"/>
                </a:solidFill>
              </a:rPr>
              <a:t>company wants a new website to increase sales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9" y="-5256"/>
            <a:ext cx="10191038" cy="7930055"/>
          </a:xfrm>
        </p:spPr>
      </p:pic>
      <p:sp>
        <p:nvSpPr>
          <p:cNvPr id="5" name="TextBox 4"/>
          <p:cNvSpPr txBox="1"/>
          <p:nvPr/>
        </p:nvSpPr>
        <p:spPr>
          <a:xfrm>
            <a:off x="203200" y="304800"/>
            <a:ext cx="82429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How long does will it take </a:t>
            </a:r>
          </a:p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to land a space shuttle </a:t>
            </a:r>
          </a:p>
          <a:p>
            <a:pPr algn="l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on the moon?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0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7" y="835025"/>
            <a:ext cx="10194925" cy="6784975"/>
          </a:xfrm>
        </p:spPr>
      </p:pic>
      <p:sp>
        <p:nvSpPr>
          <p:cNvPr id="9" name="TextBox 8"/>
          <p:cNvSpPr txBox="1"/>
          <p:nvPr/>
        </p:nvSpPr>
        <p:spPr>
          <a:xfrm rot="21442429">
            <a:off x="1065981" y="1269651"/>
            <a:ext cx="5555752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&amp;  Accuracy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1428359">
            <a:off x="191036" y="371185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Consistancy</a:t>
            </a:r>
            <a:endParaRPr lang="en-US" sz="7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68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7" y="0"/>
            <a:ext cx="11687116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Why Do We </a:t>
            </a:r>
            <a:r>
              <a:rPr lang="en-US" sz="66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Really </a:t>
            </a:r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Estimate Work?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0" y="6324600"/>
            <a:ext cx="7086602" cy="83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To avoid </a:t>
            </a:r>
            <a:r>
              <a:rPr lang="en-US" b="1" i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stressful </a:t>
            </a:r>
            <a:r>
              <a:rPr lang="en-US" i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203200" dir="3300000" sx="108000" sy="108000" algn="tl" rotWithShape="0">
                    <a:prstClr val="black">
                      <a:alpha val="40000"/>
                    </a:prstClr>
                  </a:outerShdw>
                </a:effectLst>
              </a:rPr>
              <a:t>situations!!</a:t>
            </a:r>
            <a:endParaRPr lang="en-US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/>
              </a:solidFill>
              <a:effectLst>
                <a:outerShdw blurRad="203200" dir="3300000" sx="108000" sy="108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/>
              </a:solidFill>
              <a:effectLst>
                <a:outerShdw blurRad="203200" dir="3300000" sx="108000" sy="108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2768</TotalTime>
  <Pages>0</Pages>
  <Words>1384</Words>
  <Characters>0</Characters>
  <Application>Microsoft Office PowerPoint</Application>
  <PresentationFormat>Custom</PresentationFormat>
  <Lines>0</Lines>
  <Paragraphs>178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Agile Firestarter 2009 Master Style Template</vt:lpstr>
      <vt:lpstr>1_Custom Design</vt:lpstr>
      <vt:lpstr>Agile Estimation and Planning</vt:lpstr>
      <vt:lpstr>PowerPoint Presentation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Cone of Uncertainty</vt:lpstr>
      <vt:lpstr>PowerPoint Presentation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PowerPoint Presentation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Ben Dewey</cp:lastModifiedBy>
  <cp:revision>308</cp:revision>
  <dcterms:created xsi:type="dcterms:W3CDTF">2010-11-13T00:57:56Z</dcterms:created>
  <dcterms:modified xsi:type="dcterms:W3CDTF">2011-01-19T02:18:33Z</dcterms:modified>
</cp:coreProperties>
</file>