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9" r:id="rId2"/>
    <p:sldId id="280" r:id="rId3"/>
    <p:sldId id="281" r:id="rId4"/>
    <p:sldId id="282" r:id="rId5"/>
    <p:sldId id="283" r:id="rId6"/>
    <p:sldId id="288" r:id="rId7"/>
    <p:sldId id="284" r:id="rId8"/>
    <p:sldId id="285" r:id="rId9"/>
    <p:sldId id="286" r:id="rId10"/>
    <p:sldId id="291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7" autoAdjust="0"/>
    <p:restoredTop sz="94695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1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  E  L  C  O  M 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Happen!</a:t>
            </a:r>
          </a:p>
        </p:txBody>
      </p:sp>
      <p:pic>
        <p:nvPicPr>
          <p:cNvPr id="5" name="Picture 4" descr="Loot Who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752600"/>
            <a:ext cx="4064000" cy="46355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4267200" cy="3200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Process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590800"/>
            <a:ext cx="4572000" cy="30324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&quot;No&quot; Symbol 3"/>
          <p:cNvSpPr/>
          <p:nvPr/>
        </p:nvSpPr>
        <p:spPr>
          <a:xfrm>
            <a:off x="4114800" y="1828800"/>
            <a:ext cx="4800600" cy="4419600"/>
          </a:xfrm>
          <a:prstGeom prst="noSmoking">
            <a:avLst>
              <a:gd name="adj" fmla="val 4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_wrk\ALT.NET NYC\DDD Presentation Reference Content\microsoft-logo-white-on-bla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1981200"/>
            <a:ext cx="40005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2527300" y="3973513"/>
            <a:ext cx="4178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Developer and Platform Evangelism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70634"/>
              </p:ext>
            </p:extLst>
          </p:nvPr>
        </p:nvGraphicFramePr>
        <p:xfrm>
          <a:off x="2895600" y="1524000"/>
          <a:ext cx="5867400" cy="475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38862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8:00am-8:30am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Welcome</a:t>
                      </a:r>
                      <a:r>
                        <a:rPr lang="en-US" baseline="0" dirty="0" smtClean="0"/>
                        <a:t> (and coffee)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8:30am-9:15am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</a:t>
                      </a:r>
                      <a:r>
                        <a:rPr lang="en-US" baseline="0" dirty="0" smtClean="0"/>
                        <a:t> To Agile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9:15am-10:15am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Refactoring to a S.O.L.I.D.</a:t>
                      </a:r>
                      <a:r>
                        <a:rPr lang="en-US" i="0" baseline="0" dirty="0" smtClean="0"/>
                        <a:t> Foundation</a:t>
                      </a:r>
                      <a:endParaRPr lang="en-US" i="1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10:15am-10:30am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&lt;break&gt;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10:30am-11:45pm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Estimation (+ lab)</a:t>
                      </a:r>
                      <a:endParaRPr lang="en-US" i="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11:45am-12:15pm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&lt;lunch&gt; (and tools</a:t>
                      </a:r>
                      <a:r>
                        <a:rPr lang="en-US" i="1" baseline="0" dirty="0" smtClean="0"/>
                        <a:t> install</a:t>
                      </a:r>
                      <a:r>
                        <a:rPr lang="en-US" i="1" dirty="0" smtClean="0"/>
                        <a:t>)</a:t>
                      </a:r>
                      <a:endParaRPr lang="en-US" i="1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12:15pm-1:45pm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Test-Driven</a:t>
                      </a:r>
                      <a:r>
                        <a:rPr lang="en-US" i="0" baseline="0" dirty="0" smtClean="0"/>
                        <a:t> Development (+ lab)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1:45pm-2:00pm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&lt;break&gt;</a:t>
                      </a:r>
                      <a:endParaRPr lang="en-US" i="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2:00pm-3:00pm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Continuous</a:t>
                      </a:r>
                      <a:r>
                        <a:rPr lang="en-US" baseline="0" dirty="0" smtClean="0"/>
                        <a:t> Integration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3:00pm-3:15pm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&lt;break&gt; (and snack)</a:t>
                      </a:r>
                      <a:endParaRPr lang="en-US" i="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3:15pm-4:30pm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Dependency Injection/</a:t>
                      </a:r>
                      <a:r>
                        <a:rPr lang="en-US" i="0" dirty="0" err="1" smtClean="0"/>
                        <a:t>IoC</a:t>
                      </a:r>
                      <a:r>
                        <a:rPr lang="en-US" i="0" dirty="0" smtClean="0"/>
                        <a:t> (+ lab)</a:t>
                      </a:r>
                      <a:endParaRPr lang="en-US" i="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4:30pm-5:30pm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Retrospective</a:t>
                      </a:r>
                      <a:r>
                        <a:rPr lang="en-US" baseline="0" dirty="0" smtClean="0"/>
                        <a:t> and wrap-up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Places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828800"/>
            <a:ext cx="4314825" cy="43148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Rules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447800"/>
            <a:ext cx="4286250" cy="49720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6309895" cy="4495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 ME!</a:t>
            </a:r>
          </a:p>
        </p:txBody>
      </p:sp>
      <p:pic>
        <p:nvPicPr>
          <p:cNvPr id="3" name="Picture 2" descr="question-mark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371600"/>
            <a:ext cx="3486150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Crowds and Logistics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8498" y="2209800"/>
            <a:ext cx="5073619" cy="4038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agilefire</a:t>
            </a:r>
            <a:endParaRPr 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133600"/>
            <a:ext cx="3495675" cy="34956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107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  E  L  C  O  M  E</vt:lpstr>
      <vt:lpstr>PowerPoint Presentation</vt:lpstr>
      <vt:lpstr>Schedule</vt:lpstr>
      <vt:lpstr>Important Places</vt:lpstr>
      <vt:lpstr>Simple Rules</vt:lpstr>
      <vt:lpstr>Look Down!</vt:lpstr>
      <vt:lpstr>HELP ME!</vt:lpstr>
      <vt:lpstr>Crowds and Logistics</vt:lpstr>
      <vt:lpstr>#agilefire</vt:lpstr>
      <vt:lpstr>Ain’t Gonna Happen!</vt:lpstr>
      <vt:lpstr>Feedback Process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123</cp:revision>
  <dcterms:created xsi:type="dcterms:W3CDTF">2008-09-22T00:48:41Z</dcterms:created>
  <dcterms:modified xsi:type="dcterms:W3CDTF">2011-01-15T13:28:05Z</dcterms:modified>
</cp:coreProperties>
</file>