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A7305"/>
    <a:srgbClr val="FB7405"/>
    <a:srgbClr val="ED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9" autoAdjust="0"/>
    <p:restoredTop sz="94695" autoAdjust="0"/>
  </p:normalViewPr>
  <p:slideViewPr>
    <p:cSldViewPr>
      <p:cViewPr>
        <p:scale>
          <a:sx n="94" d="100"/>
          <a:sy n="94" d="100"/>
        </p:scale>
        <p:origin x="-2160" y="-4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1/15/2011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pic>
        <p:nvPicPr>
          <p:cNvPr id="10" name="Picture 9" descr="Agile_Firestarter_Logo2.jpg"/>
          <p:cNvPicPr>
            <a:picLocks noChangeAspect="1"/>
          </p:cNvPicPr>
          <p:nvPr userDrawn="1"/>
        </p:nvPicPr>
        <p:blipFill>
          <a:blip r:embed="rId13" cstate="print"/>
          <a:stretch>
            <a:fillRect/>
          </a:stretch>
        </p:blipFill>
        <p:spPr>
          <a:xfrm>
            <a:off x="7162800" y="381000"/>
            <a:ext cx="1619250" cy="539750"/>
          </a:xfrm>
          <a:prstGeom prst="rect">
            <a:avLst/>
          </a:prstGeom>
        </p:spPr>
      </p:pic>
      <p:sp>
        <p:nvSpPr>
          <p:cNvPr id="11" name="TextBox 10"/>
          <p:cNvSpPr txBox="1"/>
          <p:nvPr userDrawn="1"/>
        </p:nvSpPr>
        <p:spPr>
          <a:xfrm>
            <a:off x="381000" y="457200"/>
            <a:ext cx="2560509" cy="369332"/>
          </a:xfrm>
          <a:prstGeom prst="rect">
            <a:avLst/>
          </a:prstGeom>
          <a:noFill/>
        </p:spPr>
        <p:txBody>
          <a:bodyPr wrap="none" rtlCol="0">
            <a:spAutoFit/>
          </a:bodyPr>
          <a:lstStyle/>
          <a:p>
            <a:r>
              <a:rPr lang="en-US" i="0" dirty="0" smtClean="0">
                <a:solidFill>
                  <a:schemeClr val="bg1"/>
                </a:solidFill>
              </a:rPr>
              <a:t>Philadelphia</a:t>
            </a:r>
            <a:r>
              <a:rPr lang="en-US" i="0" baseline="0" dirty="0" smtClean="0">
                <a:solidFill>
                  <a:schemeClr val="bg1"/>
                </a:solidFill>
              </a:rPr>
              <a:t> Winter 2011</a:t>
            </a:r>
            <a:endParaRPr lang="en-US" i="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baseline="0">
          <a:solidFill>
            <a:srgbClr val="FA730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A730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A730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FA730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og.erikstep.com/" TargetMode="External"/><Relationship Id="rId2" Type="http://schemas.openxmlformats.org/officeDocument/2006/relationships/hyperlink" Target="mailto:erik.stepp@gmail.com" TargetMode="External"/><Relationship Id="rId1" Type="http://schemas.openxmlformats.org/officeDocument/2006/relationships/slideLayout" Target="../slideLayouts/slideLayout2.xml"/><Relationship Id="rId4" Type="http://schemas.openxmlformats.org/officeDocument/2006/relationships/hyperlink" Target="http://meetup.com/silverl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Retrospective</a:t>
            </a:r>
            <a:endParaRPr lang="en-US" dirty="0"/>
          </a:p>
        </p:txBody>
      </p:sp>
      <p:sp>
        <p:nvSpPr>
          <p:cNvPr id="3" name="Subtitle 2"/>
          <p:cNvSpPr>
            <a:spLocks noGrp="1"/>
          </p:cNvSpPr>
          <p:nvPr>
            <p:ph type="subTitle" idx="1"/>
          </p:nvPr>
        </p:nvSpPr>
        <p:spPr/>
        <p:txBody>
          <a:bodyPr>
            <a:normAutofit/>
          </a:bodyPr>
          <a:lstStyle/>
          <a:p>
            <a:r>
              <a:rPr lang="en-US" dirty="0" smtClean="0">
                <a:solidFill>
                  <a:schemeClr val="bg1"/>
                </a:solidFill>
              </a:rPr>
              <a:t>Erik Wynne Stepp</a:t>
            </a:r>
            <a:endParaRPr lang="en-US" dirty="0">
              <a:solidFill>
                <a:schemeClr val="bg1"/>
              </a:solidFill>
            </a:endParaRPr>
          </a:p>
        </p:txBody>
      </p:sp>
    </p:spTree>
    <p:extLst>
      <p:ext uri="{BB962C8B-B14F-4D97-AF65-F5344CB8AC3E}">
        <p14:creationId xmlns:p14="http://schemas.microsoft.com/office/powerpoint/2010/main" val="57815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Directive</a:t>
            </a:r>
            <a:endParaRPr lang="en-US" dirty="0"/>
          </a:p>
        </p:txBody>
      </p:sp>
      <p:sp>
        <p:nvSpPr>
          <p:cNvPr id="3" name="Content Placeholder 2"/>
          <p:cNvSpPr>
            <a:spLocks noGrp="1"/>
          </p:cNvSpPr>
          <p:nvPr>
            <p:ph idx="1"/>
          </p:nvPr>
        </p:nvSpPr>
        <p:spPr/>
        <p:txBody>
          <a:bodyPr>
            <a:normAutofit/>
          </a:bodyPr>
          <a:lstStyle/>
          <a:p>
            <a:pPr marL="0" indent="0">
              <a:buNone/>
            </a:pPr>
            <a:r>
              <a:rPr lang="en-US" sz="3600" i="1" dirty="0">
                <a:solidFill>
                  <a:schemeClr val="bg1"/>
                </a:solidFill>
              </a:rPr>
              <a:t>Regardless of what we discover, we understand and truly believe that everyone did the best job they could, given what they knew at the time, their skills and abilities, the resources available, and the situation at hand.</a:t>
            </a:r>
            <a:endParaRPr lang="en-US" sz="3600" dirty="0">
              <a:solidFill>
                <a:schemeClr val="bg1"/>
              </a:solidFill>
            </a:endParaRPr>
          </a:p>
        </p:txBody>
      </p:sp>
    </p:spTree>
    <p:extLst>
      <p:ext uri="{BB962C8B-B14F-4D97-AF65-F5344CB8AC3E}">
        <p14:creationId xmlns:p14="http://schemas.microsoft.com/office/powerpoint/2010/main" val="81164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Erik Wynne Stepp</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hlinkClick r:id="rId2"/>
              </a:rPr>
              <a:t>erik.stepp@gmail.com</a:t>
            </a:r>
            <a:endParaRPr lang="en-US" dirty="0" smtClean="0">
              <a:solidFill>
                <a:schemeClr val="bg1"/>
              </a:solidFill>
            </a:endParaRPr>
          </a:p>
          <a:p>
            <a:pPr marL="0" indent="0">
              <a:buNone/>
            </a:pPr>
            <a:r>
              <a:rPr lang="en-US" dirty="0" smtClean="0">
                <a:solidFill>
                  <a:schemeClr val="bg1"/>
                </a:solidFill>
              </a:rPr>
              <a:t>@</a:t>
            </a:r>
            <a:r>
              <a:rPr lang="en-US" dirty="0" err="1" smtClean="0">
                <a:solidFill>
                  <a:schemeClr val="bg1"/>
                </a:solidFill>
              </a:rPr>
              <a:t>erikwynne</a:t>
            </a:r>
            <a:endParaRPr lang="en-US" dirty="0" smtClean="0">
              <a:solidFill>
                <a:schemeClr val="bg1"/>
              </a:solidFill>
            </a:endParaRPr>
          </a:p>
          <a:p>
            <a:pPr marL="0" indent="0">
              <a:buNone/>
            </a:pPr>
            <a:r>
              <a:rPr lang="en-US" smtClean="0">
                <a:solidFill>
                  <a:schemeClr val="bg1"/>
                </a:solidFill>
                <a:hlinkClick r:id="rId3"/>
              </a:rPr>
              <a:t>http://blog.erikstep.com</a:t>
            </a:r>
            <a:endParaRPr lang="en-US" dirty="0" smtClean="0">
              <a:solidFill>
                <a:schemeClr val="bg1"/>
              </a:solidFill>
            </a:endParaRPr>
          </a:p>
          <a:p>
            <a:pPr marL="0" indent="0">
              <a:buNone/>
            </a:pPr>
            <a:r>
              <a:rPr lang="en-US" dirty="0" smtClean="0">
                <a:solidFill>
                  <a:schemeClr val="bg1"/>
                </a:solidFill>
                <a:hlinkClick r:id="rId4"/>
              </a:rPr>
              <a:t>http://meetup.com/silverlight</a:t>
            </a:r>
            <a:endParaRPr lang="en-US" dirty="0" smtClean="0">
              <a:solidFill>
                <a:schemeClr val="bg1"/>
              </a:solidFill>
            </a:endParaRP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225360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61</Words>
  <Application>Microsoft Office PowerPoint</Application>
  <PresentationFormat>On-screen Show (4:3)</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Retrospective</vt:lpstr>
      <vt:lpstr>Prime Directive</vt:lpstr>
      <vt:lpstr>Erik Wynne Stepp</vt:lpstr>
    </vt:vector>
  </TitlesOfParts>
  <Company>Microdesk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Steve Bohlen</cp:lastModifiedBy>
  <cp:revision>76</cp:revision>
  <dcterms:created xsi:type="dcterms:W3CDTF">2008-09-22T00:48:41Z</dcterms:created>
  <dcterms:modified xsi:type="dcterms:W3CDTF">2011-01-15T13:28:26Z</dcterms:modified>
</cp:coreProperties>
</file>