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05"/>
    <a:srgbClr val="7F7F7F"/>
    <a:srgbClr val="FA7305"/>
    <a:srgbClr val="ED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87119" autoAdjust="0"/>
  </p:normalViewPr>
  <p:slideViewPr>
    <p:cSldViewPr>
      <p:cViewPr>
        <p:scale>
          <a:sx n="100" d="100"/>
          <a:sy n="100" d="100"/>
        </p:scale>
        <p:origin x="-2028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1E90-0DC1-41C0-86D7-5FF0EBE9F9D3}" type="datetimeFigureOut">
              <a:rPr lang="en-US" smtClean="0"/>
              <a:pPr/>
              <a:t>1/22/2011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80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5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Philadelphia</a:t>
            </a:r>
            <a:r>
              <a:rPr lang="en-US" i="0" baseline="0" dirty="0" smtClean="0">
                <a:solidFill>
                  <a:schemeClr val="bg1"/>
                </a:solidFill>
              </a:rPr>
              <a:t> Winter 2011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Alex screwed up the LAB download package!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76800"/>
            <a:ext cx="8610600" cy="17526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WiFi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SSID (*not* for Internet)</a:t>
            </a:r>
            <a:r>
              <a:rPr lang="en-US" dirty="0" smtClean="0">
                <a:solidFill>
                  <a:schemeClr val="bg1"/>
                </a:solidFill>
              </a:rPr>
              <a:t>	agile-</a:t>
            </a:r>
            <a:r>
              <a:rPr lang="en-US" dirty="0" err="1" smtClean="0">
                <a:solidFill>
                  <a:schemeClr val="bg1"/>
                </a:solidFill>
              </a:rPr>
              <a:t>firestarter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Download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URL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	http://agile/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371600"/>
            <a:ext cx="1676400" cy="17130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ular Callout 12"/>
          <p:cNvSpPr/>
          <p:nvPr/>
        </p:nvSpPr>
        <p:spPr>
          <a:xfrm>
            <a:off x="3200400" y="457200"/>
            <a:ext cx="2895600" cy="1524000"/>
          </a:xfrm>
          <a:prstGeom prst="wedgeRoundRectCallout">
            <a:avLst>
              <a:gd name="adj1" fmla="val 76535"/>
              <a:gd name="adj2" fmla="val 5562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I’m a sad panda.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21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Alex screwed up the LAB download package!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Steve Bohlen</cp:lastModifiedBy>
  <cp:revision>119</cp:revision>
  <dcterms:created xsi:type="dcterms:W3CDTF">2008-09-22T00:48:41Z</dcterms:created>
  <dcterms:modified xsi:type="dcterms:W3CDTF">2011-01-22T16:48:56Z</dcterms:modified>
</cp:coreProperties>
</file>