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27" r:id="rId20"/>
    <p:sldId id="302" r:id="rId21"/>
    <p:sldId id="307" r:id="rId22"/>
    <p:sldId id="308" r:id="rId23"/>
    <p:sldId id="309" r:id="rId24"/>
    <p:sldId id="310" r:id="rId25"/>
    <p:sldId id="329" r:id="rId26"/>
    <p:sldId id="30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9" r:id="rId35"/>
    <p:sldId id="320" r:id="rId36"/>
    <p:sldId id="322" r:id="rId37"/>
    <p:sldId id="321" r:id="rId38"/>
    <p:sldId id="323" r:id="rId39"/>
    <p:sldId id="325" r:id="rId40"/>
    <p:sldId id="324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970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11/13/2010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New York </a:t>
            </a:r>
            <a:r>
              <a:rPr lang="en-US" smtClean="0">
                <a:solidFill>
                  <a:prstClr val="white"/>
                </a:solidFill>
              </a:rPr>
              <a:t>City Autumn </a:t>
            </a:r>
            <a:r>
              <a:rPr lang="en-US" dirty="0" smtClean="0">
                <a:solidFill>
                  <a:prstClr val="white"/>
                </a:solidFill>
              </a:rPr>
              <a:t>2010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Mark Pollack</a:t>
            </a:r>
          </a:p>
          <a:p>
            <a:pPr algn="r"/>
            <a:r>
              <a:rPr lang="en-US" sz="2800" dirty="0" smtClean="0"/>
              <a:t>SpringSource/VMware</a:t>
            </a:r>
          </a:p>
          <a:p>
            <a:pPr algn="r"/>
            <a:r>
              <a:rPr lang="en-US" sz="2800" smtClean="0"/>
              <a:t>mark.pollack@springsource.com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MEF*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Support for several runtime environments</a:t>
            </a:r>
          </a:p>
          <a:p>
            <a:pPr lvl="2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/</a:t>
            </a:r>
            <a:r>
              <a:rPr lang="en-US" dirty="0" smtClean="0"/>
              <a:t>MVC, </a:t>
            </a:r>
            <a:r>
              <a:rPr lang="en-US" dirty="0" smtClean="0"/>
              <a:t>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</a:t>
            </a:r>
            <a:r>
              <a:rPr lang="en-US" dirty="0" smtClean="0"/>
              <a:t>container’s object </a:t>
            </a:r>
            <a:r>
              <a:rPr lang="en-US" dirty="0" smtClean="0"/>
              <a:t>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 (not POCO)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private fields omitted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get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but no </a:t>
            </a:r>
            <a:r>
              <a:rPr lang="en-US" dirty="0" smtClean="0"/>
              <a:t>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</a:t>
            </a:r>
            <a:r>
              <a:rPr lang="en-US" dirty="0" smtClean="0"/>
              <a:t>0</a:t>
            </a:r>
          </a:p>
          <a:p>
            <a:r>
              <a:rPr lang="en-US" dirty="0" smtClean="0"/>
              <a:t>Only configured relationships between object types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simple properties need to be set as well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146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get our </a:t>
            </a:r>
            <a:r>
              <a:rPr lang="en-US" dirty="0" err="1" smtClean="0"/>
              <a:t>primte</a:t>
            </a:r>
            <a:r>
              <a:rPr lang="en-US" dirty="0" smtClean="0"/>
              <a:t> numbers…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419350"/>
            <a:ext cx="6391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if you call Resolve twice…?</a:t>
            </a:r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dirty="0" smtClean="0"/>
              <a:t>Singleton </a:t>
            </a:r>
            <a:r>
              <a:rPr lang="en-US" dirty="0" smtClean="0"/>
              <a:t>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Externally </a:t>
            </a:r>
            <a:r>
              <a:rPr lang="en-US" dirty="0" smtClean="0"/>
              <a:t>Controlled 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6778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Configuration (Preview)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2286000"/>
            <a:ext cx="3733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286000"/>
            <a:ext cx="3048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8676</TotalTime>
  <Words>2209</Words>
  <Application>Microsoft Office PowerPoint</Application>
  <PresentationFormat>On-screen Show (4:3)</PresentationFormat>
  <Paragraphs>533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Dependency Injection</vt:lpstr>
      <vt:lpstr>What is Dependency Injection?</vt:lpstr>
      <vt:lpstr>Tight coupling in action</vt:lpstr>
      <vt:lpstr>Slide 4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Slide 11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Classes used in the example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Now we get our primte numbers…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Creating and Configuring Spring.NET  Container</vt:lpstr>
      <vt:lpstr>Spring.NET XML Configuration</vt:lpstr>
      <vt:lpstr>Spring.NET XML Configuration  Explicit Wiring</vt:lpstr>
      <vt:lpstr>Spring.NET Code Configuration (Preview)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Mark Pollack</cp:lastModifiedBy>
  <cp:revision>344</cp:revision>
  <dcterms:created xsi:type="dcterms:W3CDTF">2008-09-22T00:48:41Z</dcterms:created>
  <dcterms:modified xsi:type="dcterms:W3CDTF">2010-11-13T15:47:13Z</dcterms:modified>
</cp:coreProperties>
</file>