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045" r:id="rId3"/>
    <p:sldId id="257" r:id="rId4"/>
    <p:sldId id="258" r:id="rId5"/>
    <p:sldId id="259" r:id="rId6"/>
    <p:sldId id="260" r:id="rId7"/>
    <p:sldId id="261" r:id="rId8"/>
    <p:sldId id="2037" r:id="rId9"/>
    <p:sldId id="2038" r:id="rId10"/>
    <p:sldId id="2039" r:id="rId11"/>
    <p:sldId id="2040" r:id="rId12"/>
    <p:sldId id="2041" r:id="rId13"/>
    <p:sldId id="2042" r:id="rId14"/>
    <p:sldId id="2043" r:id="rId15"/>
    <p:sldId id="204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7D6"/>
    <a:srgbClr val="A7FAAB"/>
    <a:srgbClr val="FFFFFF"/>
    <a:srgbClr val="F8F970"/>
    <a:srgbClr val="A6FCA8"/>
    <a:srgbClr val="F1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40"/>
  </p:normalViewPr>
  <p:slideViewPr>
    <p:cSldViewPr snapToGrid="0" snapToObjects="1">
      <p:cViewPr>
        <p:scale>
          <a:sx n="107" d="100"/>
          <a:sy n="107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708C7-72C7-FC4E-837C-4885916AA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50EF36-ABE5-5F49-A289-7AE29279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294E2A-F680-6946-9DEF-B518E18E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FC1464-578B-0048-BB71-F30CF0D0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8E8D2-5BB0-E64C-B4B5-0E51FE4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65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16075-BDB0-734F-8717-59AE876E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46E6E7-E64B-F649-8E84-203E11B92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113877-A9EE-3942-8068-32972D6B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ECC208-8E12-0D43-901E-72A1173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62511-CD23-8247-B375-A66E7A56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43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4EDC14-817B-794E-993E-5BFC21CD7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8A95CC-D422-C146-A51C-5AF49654B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6655F6-6580-464A-BA55-758F412B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183A7-910E-7B4D-B5F7-231C8F07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486F8B-B898-2549-8728-DA5973D1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892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6F59E-FFB6-DA49-8303-4F70BFE4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03121-022D-5B42-BCC5-868C1335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3B600-22B0-C847-9E2B-CB6458E3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0B8E0F-9AF6-5744-A6D5-146E842A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15DB69-627C-F34B-A384-CD08F112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35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204E7-EE4D-0A4F-8F2C-7FAD715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F98A9A-ABA0-6D4C-A703-E4A1D7CA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1A3BD3-23AC-5C4D-903A-980C1CA9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0C3E1-8409-EC46-BDBF-3D6E6C3D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6BD62-ABC0-8A46-8A41-E881B644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557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08838-9838-9341-8EB8-80FDF0A8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CB3B1-93CE-BF48-BB7C-802C7C4F4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284DC2-9B2C-9B47-8100-78BE4595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AC4C84-1106-754C-BB2E-57DED5D7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BD9033-62FA-4245-A6E7-AAB28715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07A258-BD02-F940-B1B0-C1EE285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201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5B47F-9A4F-1E4C-9055-BE6D6315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5ECCE5-CC08-9C4A-8770-5400043F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E46DDE-98BA-F249-B3A3-B8F908CE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CC105-A196-D44D-9BBD-7B909FD49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ACB6DB-42DE-4F45-A9F3-C57E9EFC7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DB8FEB-26FB-FC43-B4F0-9E276BE0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82CB84-6B37-B546-8827-EB437FAE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1EADBD-99D6-094E-9E9E-AB30C9AD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41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1D2B7-7358-6A4A-A910-966BF6D8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43219D-20C7-634A-8E2A-BECF60EA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72BB8D-B3D2-1541-A935-02DC3FB1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6EB105-4DCC-964B-A912-FC1729B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474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4E715-BB8C-7E4F-B347-40F2CFF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3A9BC6-B767-D948-9CD2-0B5FFA32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966C38-605C-6541-821B-65F13C3C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808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8FFFF-F551-3B41-84CB-BE692018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12C1C-62B5-0D42-B0FD-3B5E23CE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B8BACA-DE8F-2340-9943-218EAFE1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64DF9-8337-6345-A50C-803E993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767E10-4AC3-6B4B-94F5-32703AB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7D98CB-1B2F-304E-A814-7B1B6CF9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88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57077-5D1E-A647-8550-02BDA02F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F521B7-9466-1E46-8DF5-CA295CC26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49E410-5426-9D46-B2B3-CAC8CC242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E13894-0B76-E444-8003-4A61AC99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7691E-07F6-F24C-8FEF-32C49F99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82A735-A5E5-7948-A8B7-78FE7F7B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991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992383-F8A2-B241-B22E-6C13AF7C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C8A33F-0049-534A-999F-80C5EABC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8611E-DBB3-E245-B5D9-D73E4FA3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36AD-7664-AF4F-A636-812268CAA74E}" type="datetimeFigureOut">
              <a:rPr kumimoji="1" lang="zh-TW" altLang="en-US" smtClean="0"/>
              <a:t>2022/3/6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8B747D-B472-E94F-B08A-4D773D0EB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1CD7A-203A-154D-9BB1-98C77D64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9813-901D-8F4E-97D6-7DF319D4CD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79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A0DCD-B938-A341-956A-EED92E302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精煉核心域</a:t>
            </a:r>
            <a:endParaRPr kumimoji="1" lang="zh-TW" altLang="en-US" sz="6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9BB4C-4CAF-924B-B786-143BFC995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戰略重要性分析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564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0DEF9F5-E49B-9B45-B2B0-06AA536A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6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8082027-434B-1643-93CA-E121B868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85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30AEC05-046C-6A44-9CE9-59C0A5DB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1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BF076B6-419C-424C-983B-E799482A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9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D7DB96CF-8D4A-B645-84AB-0A3DC751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45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676E70E6-FFA7-404B-BB57-8BACDA83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0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CB74144-F190-DF4C-99F4-21286225D264}"/>
              </a:ext>
            </a:extLst>
          </p:cNvPr>
          <p:cNvGrpSpPr/>
          <p:nvPr/>
        </p:nvGrpSpPr>
        <p:grpSpPr>
          <a:xfrm>
            <a:off x="908170" y="13295"/>
            <a:ext cx="11066538" cy="6858000"/>
            <a:chOff x="964524" y="-448985"/>
            <a:chExt cx="11066538" cy="6858000"/>
          </a:xfrm>
          <a:solidFill>
            <a:srgbClr val="4EB7D6"/>
          </a:solidFill>
        </p:grpSpPr>
        <p:pic>
          <p:nvPicPr>
            <p:cNvPr id="5" name="Picture 2" descr="核心領域圖表">
              <a:extLst>
                <a:ext uri="{FF2B5EF4-FFF2-40B4-BE49-F238E27FC236}">
                  <a16:creationId xmlns:a16="http://schemas.microsoft.com/office/drawing/2014/main" id="{5319E2BA-A5FB-6349-8198-EF1E4AFAE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24" y="-448985"/>
              <a:ext cx="8316913" cy="685800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938D785-6072-0641-8429-DE997167B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7303" y="386016"/>
              <a:ext cx="2363759" cy="5772369"/>
            </a:xfrm>
            <a:prstGeom prst="rect">
              <a:avLst/>
            </a:prstGeom>
            <a:grpFill/>
          </p:spPr>
        </p:pic>
      </p:grpSp>
      <p:sp>
        <p:nvSpPr>
          <p:cNvPr id="2" name="橢圓 1">
            <a:extLst>
              <a:ext uri="{FF2B5EF4-FFF2-40B4-BE49-F238E27FC236}">
                <a16:creationId xmlns:a16="http://schemas.microsoft.com/office/drawing/2014/main" id="{D80B4B19-6F35-D541-9400-E5491683AD36}"/>
              </a:ext>
            </a:extLst>
          </p:cNvPr>
          <p:cNvSpPr/>
          <p:nvPr/>
        </p:nvSpPr>
        <p:spPr>
          <a:xfrm>
            <a:off x="6238240" y="2001520"/>
            <a:ext cx="345440" cy="335280"/>
          </a:xfrm>
          <a:prstGeom prst="ellipse">
            <a:avLst/>
          </a:prstGeom>
          <a:solidFill>
            <a:srgbClr val="F1472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93292FC-0F4C-904D-B57C-32EC5DA1A007}"/>
              </a:ext>
            </a:extLst>
          </p:cNvPr>
          <p:cNvSpPr/>
          <p:nvPr/>
        </p:nvSpPr>
        <p:spPr>
          <a:xfrm>
            <a:off x="4103335" y="3849335"/>
            <a:ext cx="345440" cy="335280"/>
          </a:xfrm>
          <a:prstGeom prst="ellipse">
            <a:avLst/>
          </a:prstGeom>
          <a:solidFill>
            <a:srgbClr val="A6FCA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37E77FB-D9E6-AD49-A088-F3FE5AB02F73}"/>
              </a:ext>
            </a:extLst>
          </p:cNvPr>
          <p:cNvSpPr/>
          <p:nvPr/>
        </p:nvSpPr>
        <p:spPr>
          <a:xfrm>
            <a:off x="7487920" y="4673600"/>
            <a:ext cx="345440" cy="335280"/>
          </a:xfrm>
          <a:prstGeom prst="ellipse">
            <a:avLst/>
          </a:prstGeom>
          <a:solidFill>
            <a:srgbClr val="A6FCA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6079B05-61E1-3747-9D93-01A43B307559}"/>
              </a:ext>
            </a:extLst>
          </p:cNvPr>
          <p:cNvSpPr/>
          <p:nvPr/>
        </p:nvSpPr>
        <p:spPr>
          <a:xfrm>
            <a:off x="4721187" y="5105400"/>
            <a:ext cx="345440" cy="335280"/>
          </a:xfrm>
          <a:prstGeom prst="ellipse">
            <a:avLst/>
          </a:prstGeom>
          <a:solidFill>
            <a:srgbClr val="A6FCA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3DABF12-C6DE-2141-870F-70125DE4DFE2}"/>
              </a:ext>
            </a:extLst>
          </p:cNvPr>
          <p:cNvSpPr/>
          <p:nvPr/>
        </p:nvSpPr>
        <p:spPr>
          <a:xfrm>
            <a:off x="3065107" y="5105400"/>
            <a:ext cx="345440" cy="335280"/>
          </a:xfrm>
          <a:prstGeom prst="ellipse">
            <a:avLst/>
          </a:prstGeom>
          <a:solidFill>
            <a:srgbClr val="F8F97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E2188-0EFE-2847-ACAC-355EE066E927}"/>
              </a:ext>
            </a:extLst>
          </p:cNvPr>
          <p:cNvGrpSpPr/>
          <p:nvPr/>
        </p:nvGrpSpPr>
        <p:grpSpPr>
          <a:xfrm>
            <a:off x="4404728" y="3780425"/>
            <a:ext cx="215444" cy="235962"/>
            <a:chOff x="5993638" y="3763715"/>
            <a:chExt cx="215444" cy="23596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20BBF5-CF37-AC47-A5F1-5CC1E8FD7CB3}"/>
                </a:ext>
              </a:extLst>
            </p:cNvPr>
            <p:cNvSpPr/>
            <p:nvPr/>
          </p:nvSpPr>
          <p:spPr>
            <a:xfrm rot="3759208">
              <a:off x="6014720" y="3810000"/>
              <a:ext cx="152400" cy="152400"/>
            </a:xfrm>
            <a:prstGeom prst="rect">
              <a:avLst/>
            </a:prstGeom>
            <a:solidFill>
              <a:srgbClr val="A7FAA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A1D90E-E836-FA41-9C87-A32799CBD674}"/>
                </a:ext>
              </a:extLst>
            </p:cNvPr>
            <p:cNvSpPr/>
            <p:nvPr/>
          </p:nvSpPr>
          <p:spPr>
            <a:xfrm rot="3773750">
              <a:off x="5983379" y="3773974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</a:t>
              </a:r>
              <a:endPara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E02C9C0-5801-D649-91E6-63B494F60711}"/>
              </a:ext>
            </a:extLst>
          </p:cNvPr>
          <p:cNvGrpSpPr/>
          <p:nvPr/>
        </p:nvGrpSpPr>
        <p:grpSpPr>
          <a:xfrm>
            <a:off x="5024000" y="5041029"/>
            <a:ext cx="215444" cy="235962"/>
            <a:chOff x="5993638" y="3759052"/>
            <a:chExt cx="215444" cy="23596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C06ED1-382E-5B40-8C6E-15A14B006D60}"/>
                </a:ext>
              </a:extLst>
            </p:cNvPr>
            <p:cNvSpPr/>
            <p:nvPr/>
          </p:nvSpPr>
          <p:spPr>
            <a:xfrm rot="3759208">
              <a:off x="6014720" y="3810000"/>
              <a:ext cx="152400" cy="152400"/>
            </a:xfrm>
            <a:prstGeom prst="rect">
              <a:avLst/>
            </a:prstGeom>
            <a:solidFill>
              <a:srgbClr val="A7FAA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46EFC8-BDA5-6648-ABD4-2C31B1858BD7}"/>
                </a:ext>
              </a:extLst>
            </p:cNvPr>
            <p:cNvSpPr/>
            <p:nvPr/>
          </p:nvSpPr>
          <p:spPr>
            <a:xfrm rot="3773750">
              <a:off x="5983379" y="3769311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</a:t>
              </a:r>
              <a:endPara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E238F4B-D659-3C41-8811-A4E1544B8A4F}"/>
              </a:ext>
            </a:extLst>
          </p:cNvPr>
          <p:cNvGrpSpPr/>
          <p:nvPr/>
        </p:nvGrpSpPr>
        <p:grpSpPr>
          <a:xfrm rot="15015437">
            <a:off x="7362878" y="4552588"/>
            <a:ext cx="215444" cy="235962"/>
            <a:chOff x="5985067" y="3762832"/>
            <a:chExt cx="215444" cy="2359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2D0EB82-DDA2-644C-ADD1-AD92965261B6}"/>
                </a:ext>
              </a:extLst>
            </p:cNvPr>
            <p:cNvSpPr/>
            <p:nvPr/>
          </p:nvSpPr>
          <p:spPr>
            <a:xfrm rot="3759208">
              <a:off x="6014720" y="3810000"/>
              <a:ext cx="152400" cy="152400"/>
            </a:xfrm>
            <a:prstGeom prst="rect">
              <a:avLst/>
            </a:prstGeom>
            <a:solidFill>
              <a:srgbClr val="A7FAA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CE0CB61-B8EF-FE4D-9E9C-5752FCF53081}"/>
                </a:ext>
              </a:extLst>
            </p:cNvPr>
            <p:cNvSpPr/>
            <p:nvPr/>
          </p:nvSpPr>
          <p:spPr>
            <a:xfrm rot="3773750">
              <a:off x="5974808" y="3773091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TW" sz="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</a:t>
              </a:r>
              <a:endPara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98A8765-30B3-FE46-B880-AEA3A7C5A0CD}"/>
              </a:ext>
            </a:extLst>
          </p:cNvPr>
          <p:cNvSpPr/>
          <p:nvPr/>
        </p:nvSpPr>
        <p:spPr>
          <a:xfrm>
            <a:off x="3888558" y="4184269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客戶身份識別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4C8244-07E5-A349-882E-DEC7BA18F442}"/>
              </a:ext>
            </a:extLst>
          </p:cNvPr>
          <p:cNvSpPr/>
          <p:nvPr/>
        </p:nvSpPr>
        <p:spPr>
          <a:xfrm>
            <a:off x="2941268" y="544856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認證授權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ED8EF3-1D32-1049-844F-E2F370354EDE}"/>
              </a:ext>
            </a:extLst>
          </p:cNvPr>
          <p:cNvSpPr/>
          <p:nvPr/>
        </p:nvSpPr>
        <p:spPr>
          <a:xfrm>
            <a:off x="4543955" y="544033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服務據點管理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1C41DF-9682-674F-8179-DA6C3CB600C7}"/>
              </a:ext>
            </a:extLst>
          </p:cNvPr>
          <p:cNvSpPr/>
          <p:nvPr/>
        </p:nvSpPr>
        <p:spPr>
          <a:xfrm>
            <a:off x="7365444" y="503177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應繳費用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FBABA3-3D0A-6044-8F57-9F9A7359242C}"/>
              </a:ext>
            </a:extLst>
          </p:cNvPr>
          <p:cNvSpPr/>
          <p:nvPr/>
        </p:nvSpPr>
        <p:spPr>
          <a:xfrm>
            <a:off x="6010850" y="2336800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電子發票管理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B298BC4-6EFC-C54C-A877-CA0487BD4C54}"/>
              </a:ext>
            </a:extLst>
          </p:cNvPr>
          <p:cNvGrpSpPr/>
          <p:nvPr/>
        </p:nvGrpSpPr>
        <p:grpSpPr>
          <a:xfrm>
            <a:off x="3360648" y="5050510"/>
            <a:ext cx="215444" cy="251992"/>
            <a:chOff x="3965331" y="5267875"/>
            <a:chExt cx="215444" cy="251992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FC1FDFD2-3236-3141-938F-30DDD795ADD0}"/>
                </a:ext>
              </a:extLst>
            </p:cNvPr>
            <p:cNvGrpSpPr/>
            <p:nvPr/>
          </p:nvGrpSpPr>
          <p:grpSpPr>
            <a:xfrm>
              <a:off x="4000828" y="5308449"/>
              <a:ext cx="144452" cy="155389"/>
              <a:chOff x="5974908" y="3733314"/>
              <a:chExt cx="271568" cy="27811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2FE1C21-7348-FE4A-A4A8-D3F54F4790AF}"/>
                  </a:ext>
                </a:extLst>
              </p:cNvPr>
              <p:cNvSpPr/>
              <p:nvPr/>
            </p:nvSpPr>
            <p:spPr>
              <a:xfrm rot="3759208">
                <a:off x="6014720" y="3810000"/>
                <a:ext cx="152400" cy="152400"/>
              </a:xfrm>
              <a:prstGeom prst="rect">
                <a:avLst/>
              </a:prstGeom>
              <a:solidFill>
                <a:srgbClr val="A7FAAB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922872F-7F81-484A-97F6-EEAE3B41E2D0}"/>
                  </a:ext>
                </a:extLst>
              </p:cNvPr>
              <p:cNvSpPr/>
              <p:nvPr/>
            </p:nvSpPr>
            <p:spPr>
              <a:xfrm rot="3773750">
                <a:off x="5971636" y="3736586"/>
                <a:ext cx="278111" cy="271568"/>
              </a:xfrm>
              <a:prstGeom prst="rect">
                <a:avLst/>
              </a:prstGeom>
              <a:solidFill>
                <a:srgbClr val="4EB7D6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endParaRPr lang="zh-TW" altLang="en-US" sz="8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19C7270-47C6-2F48-B052-2FD677356EE3}"/>
                </a:ext>
              </a:extLst>
            </p:cNvPr>
            <p:cNvSpPr/>
            <p:nvPr/>
          </p:nvSpPr>
          <p:spPr>
            <a:xfrm rot="3491082">
              <a:off x="3947057" y="5286149"/>
              <a:ext cx="25199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TW" sz="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X</a:t>
              </a:r>
              <a:endPara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647E99D-597A-E94D-94FC-C05C4F637E97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569694" y="2287699"/>
            <a:ext cx="1719135" cy="1580207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2096F43-EDE0-7645-AC95-71DE9F72615D}"/>
              </a:ext>
            </a:extLst>
          </p:cNvPr>
          <p:cNvCxnSpPr>
            <a:cxnSpLocks/>
            <a:stCxn id="2" idx="5"/>
            <a:endCxn id="18" idx="0"/>
          </p:cNvCxnSpPr>
          <p:nvPr/>
        </p:nvCxnSpPr>
        <p:spPr>
          <a:xfrm>
            <a:off x="6533091" y="2287699"/>
            <a:ext cx="858923" cy="230919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4657179-3D42-EF4D-9C60-724C25D0581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188966" y="2336800"/>
            <a:ext cx="1298920" cy="279637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08373F1-2C8A-C54F-9B48-21C91B1ADDED}"/>
              </a:ext>
            </a:extLst>
          </p:cNvPr>
          <p:cNvCxnSpPr>
            <a:cxnSpLocks/>
            <a:stCxn id="2" idx="4"/>
            <a:endCxn id="31" idx="0"/>
          </p:cNvCxnSpPr>
          <p:nvPr/>
        </p:nvCxnSpPr>
        <p:spPr>
          <a:xfrm flipH="1">
            <a:off x="3532665" y="2336800"/>
            <a:ext cx="2878295" cy="279907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DABD42-9024-7542-9E2C-C4DCCD8D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08A814-5AB7-4740-B3CD-7D77CF388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80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CB74144-F190-DF4C-99F4-21286225D264}"/>
              </a:ext>
            </a:extLst>
          </p:cNvPr>
          <p:cNvGrpSpPr/>
          <p:nvPr/>
        </p:nvGrpSpPr>
        <p:grpSpPr>
          <a:xfrm>
            <a:off x="964525" y="0"/>
            <a:ext cx="11066537" cy="6858000"/>
            <a:chOff x="964525" y="0"/>
            <a:chExt cx="11066537" cy="6858000"/>
          </a:xfrm>
        </p:grpSpPr>
        <p:pic>
          <p:nvPicPr>
            <p:cNvPr id="5" name="Picture 2" descr="核心領域圖表">
              <a:extLst>
                <a:ext uri="{FF2B5EF4-FFF2-40B4-BE49-F238E27FC236}">
                  <a16:creationId xmlns:a16="http://schemas.microsoft.com/office/drawing/2014/main" id="{5319E2BA-A5FB-6349-8198-EF1E4AFAE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25" y="0"/>
              <a:ext cx="831691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938D785-6072-0641-8429-DE997167B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7303" y="386016"/>
              <a:ext cx="2363759" cy="5772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807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替代文字">
            <a:extLst>
              <a:ext uri="{FF2B5EF4-FFF2-40B4-BE49-F238E27FC236}">
                <a16:creationId xmlns:a16="http://schemas.microsoft.com/office/drawing/2014/main" id="{A28413CC-A34E-2647-A51D-5F1EFF63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0"/>
            <a:ext cx="10779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9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先驅者進行實驗">
            <a:extLst>
              <a:ext uri="{FF2B5EF4-FFF2-40B4-BE49-F238E27FC236}">
                <a16:creationId xmlns:a16="http://schemas.microsoft.com/office/drawing/2014/main" id="{E403652C-3A40-2442-B486-B505E212C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0"/>
            <a:ext cx="10829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7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7937E3C6-CAF5-B54C-AB43-98B3BE10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7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2718D23-72E7-9547-BA3A-DD42EE41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3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B321FC7-3D62-8F42-BAAF-CF3CC819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1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Macintosh PowerPoint</Application>
  <PresentationFormat>寬螢幕</PresentationFormat>
  <Paragraphs>12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Office 佈景主題</vt:lpstr>
      <vt:lpstr>精煉核心域</vt:lpstr>
      <vt:lpstr>PowerPoint 簡報</vt:lpstr>
      <vt:lpstr>參考資料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精煉核心域</dc:title>
  <dc:creator>1</dc:creator>
  <cp:lastModifiedBy>1</cp:lastModifiedBy>
  <cp:revision>9</cp:revision>
  <dcterms:created xsi:type="dcterms:W3CDTF">2022-02-17T06:21:19Z</dcterms:created>
  <dcterms:modified xsi:type="dcterms:W3CDTF">2022-03-06T00:25:59Z</dcterms:modified>
</cp:coreProperties>
</file>