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11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40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78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9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08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27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58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15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96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02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71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82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Internet Protocol Suite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84784"/>
            <a:ext cx="4192488" cy="469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60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Layers in 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Physical Layer- </a:t>
            </a:r>
            <a:r>
              <a:rPr lang="en-US" dirty="0" smtClean="0"/>
              <a:t>Physical specifications of the data connection.</a:t>
            </a:r>
          </a:p>
          <a:p>
            <a:r>
              <a:rPr lang="en-US" dirty="0" smtClean="0"/>
              <a:t>Data-Link - Error correction and flow control.</a:t>
            </a:r>
          </a:p>
          <a:p>
            <a:r>
              <a:rPr lang="en-US" dirty="0" smtClean="0"/>
              <a:t>Network Layer- Responsible for addressing.</a:t>
            </a:r>
          </a:p>
          <a:p>
            <a:r>
              <a:rPr lang="en-US" dirty="0" smtClean="0"/>
              <a:t>Transport Layer-reliable/unreliable – also establishes connection</a:t>
            </a:r>
          </a:p>
          <a:p>
            <a:r>
              <a:rPr lang="en-US" dirty="0" smtClean="0"/>
              <a:t>Application Layer-Interacts with the user and gathers the data to be transmitted.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71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Client-Server Architecture</a:t>
            </a:r>
          </a:p>
          <a:p>
            <a:r>
              <a:rPr lang="en-IN" dirty="0" smtClean="0"/>
              <a:t>Web browser and a Web server</a:t>
            </a:r>
          </a:p>
          <a:p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58102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21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HTTP,HTML and Web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HTTP-Hyper Text Transfer Protocol(The protocol followed by client and server)</a:t>
            </a:r>
          </a:p>
          <a:p>
            <a:r>
              <a:rPr lang="en-IN" dirty="0" smtClean="0"/>
              <a:t>HTML-Hyper Text </a:t>
            </a:r>
            <a:r>
              <a:rPr lang="en-IN" dirty="0" err="1" smtClean="0"/>
              <a:t>Markup</a:t>
            </a:r>
            <a:r>
              <a:rPr lang="en-IN" dirty="0" smtClean="0"/>
              <a:t> Language(used to write web pages)</a:t>
            </a:r>
          </a:p>
          <a:p>
            <a:r>
              <a:rPr lang="en-IN" dirty="0" smtClean="0"/>
              <a:t>A web stack is a collection of software required for web development</a:t>
            </a:r>
          </a:p>
          <a:p>
            <a:r>
              <a:rPr lang="en-IN" dirty="0" smtClean="0"/>
              <a:t>LAMP(</a:t>
            </a:r>
            <a:r>
              <a:rPr lang="en-IN" dirty="0" err="1" smtClean="0"/>
              <a:t>Linux,Apache,MySQL,PHP</a:t>
            </a:r>
            <a:r>
              <a:rPr lang="en-IN" dirty="0" smtClean="0"/>
              <a:t>) is a web stack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3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101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Internet Protocol Suite</vt:lpstr>
      <vt:lpstr>Layers in the model</vt:lpstr>
      <vt:lpstr>Web Architecture</vt:lpstr>
      <vt:lpstr>HTTP,HTML and Web Stack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varsha g</dc:creator>
  <cp:lastModifiedBy>varsha g</cp:lastModifiedBy>
  <cp:revision>5</cp:revision>
  <dcterms:created xsi:type="dcterms:W3CDTF">2017-02-01T01:40:38Z</dcterms:created>
  <dcterms:modified xsi:type="dcterms:W3CDTF">2017-02-01T06:14:13Z</dcterms:modified>
</cp:coreProperties>
</file>