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58" r:id="rId5"/>
    <p:sldId id="259" r:id="rId6"/>
    <p:sldId id="274" r:id="rId7"/>
    <p:sldId id="260" r:id="rId8"/>
    <p:sldId id="27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B7B97-0DC6-9A4F-A670-87AE5CBAC3A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BE588-0F7E-7044-BD0B-93B1E1B7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vin.reiter@geonetric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Roles in a Flat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Reiter</a:t>
            </a:r>
          </a:p>
          <a:p>
            <a:r>
              <a:rPr lang="en-US" dirty="0" smtClean="0"/>
              <a:t>Senior Agile </a:t>
            </a:r>
            <a:r>
              <a:rPr lang="en-US" dirty="0" smtClean="0"/>
              <a:t>Coach - </a:t>
            </a:r>
            <a:r>
              <a:rPr lang="en-US" dirty="0" err="1" smtClean="0"/>
              <a:t>Geonetric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vs. “Managers” vs. Emergent Leaders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still deferred to the previous Managers for decision making</a:t>
            </a:r>
          </a:p>
          <a:p>
            <a:endParaRPr lang="en-US" dirty="0"/>
          </a:p>
          <a:p>
            <a:r>
              <a:rPr lang="en-US" dirty="0" smtClean="0"/>
              <a:t>”You’re not my manager!” </a:t>
            </a:r>
          </a:p>
          <a:p>
            <a:endParaRPr lang="en-US" dirty="0"/>
          </a:p>
          <a:p>
            <a:r>
              <a:rPr lang="en-US" dirty="0" smtClean="0"/>
              <a:t>Some emerged from within to grab hold of decision making opportunities</a:t>
            </a:r>
            <a:r>
              <a:rPr lang="is-IS" dirty="0" smtClean="0"/>
              <a:t>…and thrived!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still wanted feedback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managers = </a:t>
            </a:r>
            <a:r>
              <a:rPr lang="is-IS" dirty="0" smtClean="0"/>
              <a:t>no quarterly reviews</a:t>
            </a:r>
          </a:p>
          <a:p>
            <a:endParaRPr lang="is-IS" dirty="0"/>
          </a:p>
          <a:p>
            <a:r>
              <a:rPr lang="is-IS" dirty="0" smtClean="0"/>
              <a:t>Moved towards a culture of continuous feedback</a:t>
            </a:r>
          </a:p>
          <a:p>
            <a:endParaRPr lang="is-IS" dirty="0"/>
          </a:p>
          <a:p>
            <a:r>
              <a:rPr lang="is-IS" dirty="0" smtClean="0"/>
              <a:t>Giving constructive, honest feedback is HARD for most people</a:t>
            </a:r>
          </a:p>
          <a:p>
            <a:endParaRPr lang="is-IS" dirty="0"/>
          </a:p>
          <a:p>
            <a:r>
              <a:rPr lang="en-US" dirty="0" smtClean="0"/>
              <a:t>Employees wanted an organized structure for receiving and giving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still need direction and executive leadership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Owners now got to create backlogs and decide on team priorities</a:t>
            </a:r>
          </a:p>
          <a:p>
            <a:endParaRPr lang="en-US" dirty="0"/>
          </a:p>
          <a:p>
            <a:r>
              <a:rPr lang="en-US" dirty="0" smtClean="0"/>
              <a:t>How do they know if they are prioritizing the right work?</a:t>
            </a:r>
          </a:p>
          <a:p>
            <a:endParaRPr lang="en-US" dirty="0"/>
          </a:p>
          <a:p>
            <a:r>
              <a:rPr lang="en-US" dirty="0" smtClean="0"/>
              <a:t>Impact Maps – how does the teams work affect </a:t>
            </a:r>
            <a:r>
              <a:rPr lang="en-US" dirty="0" err="1" smtClean="0"/>
              <a:t>Geonetric’s</a:t>
            </a:r>
            <a:r>
              <a:rPr lang="en-US" dirty="0" smtClean="0"/>
              <a:t> goals?</a:t>
            </a:r>
          </a:p>
          <a:p>
            <a:endParaRPr lang="en-US" dirty="0"/>
          </a:p>
          <a:p>
            <a:r>
              <a:rPr lang="en-US" dirty="0" smtClean="0"/>
              <a:t>This required leadership to have a vision and set course for our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still wanted to get raises and promotions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”Money is not a motivator!” (Dan Pink, </a:t>
            </a:r>
            <a:r>
              <a:rPr lang="en-US" u="sng" dirty="0" smtClean="0"/>
              <a:t>Drive</a:t>
            </a:r>
            <a:r>
              <a:rPr lang="en-US" dirty="0" smtClean="0"/>
              <a:t>)</a:t>
            </a:r>
          </a:p>
          <a:p>
            <a:endParaRPr lang="en-US" u="sng" dirty="0"/>
          </a:p>
          <a:p>
            <a:r>
              <a:rPr lang="en-US" dirty="0" smtClean="0"/>
              <a:t>Autonomy, Mastery and Purpose – the reward is in the work</a:t>
            </a:r>
          </a:p>
          <a:p>
            <a:endParaRPr lang="en-US" dirty="0"/>
          </a:p>
          <a:p>
            <a:r>
              <a:rPr lang="en-US" dirty="0" smtClean="0"/>
              <a:t>And people like that</a:t>
            </a:r>
            <a:r>
              <a:rPr lang="is-IS" dirty="0" smtClean="0"/>
              <a:t>…but still want to get paid</a:t>
            </a:r>
          </a:p>
          <a:p>
            <a:endParaRPr lang="is-IS" dirty="0"/>
          </a:p>
          <a:p>
            <a:r>
              <a:rPr lang="is-IS" dirty="0" smtClean="0"/>
              <a:t>Band Review process – allows employees to grow in their discipline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Who gets to make decisions?  What decisions do they get to make?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Empowerment to make decisions versus Empowerment to make the RIGHT decisions</a:t>
            </a:r>
          </a:p>
          <a:p>
            <a:endParaRPr lang="en-US" dirty="0"/>
          </a:p>
          <a:p>
            <a:r>
              <a:rPr lang="en-US" dirty="0" smtClean="0"/>
              <a:t>No manager appointed to make a decision, how does the team decide?</a:t>
            </a:r>
          </a:p>
          <a:p>
            <a:endParaRPr lang="en-US" dirty="0"/>
          </a:p>
          <a:p>
            <a:r>
              <a:rPr lang="en-US" dirty="0" smtClean="0"/>
              <a:t>Leadership sets boundaries on decision making</a:t>
            </a:r>
          </a:p>
          <a:p>
            <a:endParaRPr lang="en-US" dirty="0"/>
          </a:p>
          <a:p>
            <a:r>
              <a:rPr lang="en-US" dirty="0" smtClean="0"/>
              <a:t>Levels of Delegation based on subject-matter expertise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and HR literacy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control their budgets</a:t>
            </a:r>
          </a:p>
          <a:p>
            <a:endParaRPr lang="en-US" dirty="0"/>
          </a:p>
          <a:p>
            <a:r>
              <a:rPr lang="en-US" dirty="0" smtClean="0"/>
              <a:t>Employees needed to learn the language of Finance and Accounting</a:t>
            </a:r>
          </a:p>
          <a:p>
            <a:endParaRPr lang="en-US" dirty="0"/>
          </a:p>
          <a:p>
            <a:r>
              <a:rPr lang="en-US" dirty="0" smtClean="0"/>
              <a:t>Teams are now learning the language of HR</a:t>
            </a:r>
          </a:p>
          <a:p>
            <a:endParaRPr lang="en-US" dirty="0"/>
          </a:p>
          <a:p>
            <a:r>
              <a:rPr lang="en-US" dirty="0" smtClean="0"/>
              <a:t>Role of the Agile Coach and Product Owner in building great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and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is visible on boards, available for group discussion – not locked away on someone’s hard drive</a:t>
            </a:r>
          </a:p>
          <a:p>
            <a:endParaRPr lang="en-US" dirty="0"/>
          </a:p>
          <a:p>
            <a:r>
              <a:rPr lang="en-US" dirty="0" smtClean="0"/>
              <a:t>Radical Transparency – all information and data is available for employee consumption (short of some confidential HR pieces)</a:t>
            </a:r>
          </a:p>
          <a:p>
            <a:endParaRPr lang="en-US" dirty="0"/>
          </a:p>
          <a:p>
            <a:r>
              <a:rPr lang="en-US" dirty="0" smtClean="0"/>
              <a:t>“If it’s a problem, make it visible” –Richard Lawrence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non-negotiables?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teams must have a Product Owner</a:t>
            </a:r>
          </a:p>
          <a:p>
            <a:endParaRPr lang="en-US" dirty="0"/>
          </a:p>
          <a:p>
            <a:r>
              <a:rPr lang="en-US" dirty="0" smtClean="0"/>
              <a:t>All teams must have an Agile Coach</a:t>
            </a:r>
          </a:p>
          <a:p>
            <a:endParaRPr lang="en-US" dirty="0"/>
          </a:p>
          <a:p>
            <a:r>
              <a:rPr lang="en-US" dirty="0" smtClean="0"/>
              <a:t>All teams must work in sprints</a:t>
            </a:r>
          </a:p>
          <a:p>
            <a:endParaRPr lang="en-US" dirty="0"/>
          </a:p>
          <a:p>
            <a:r>
              <a:rPr lang="en-US" dirty="0" smtClean="0"/>
              <a:t>All teams must hold regular standups, retrospectives and planning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r>
              <a:rPr lang="en-US" dirty="0" smtClean="0"/>
              <a:t>What do you want to know more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Reiter</a:t>
            </a:r>
          </a:p>
          <a:p>
            <a:r>
              <a:rPr lang="en-US" dirty="0" smtClean="0">
                <a:hlinkClick r:id="rId2"/>
              </a:rPr>
              <a:t>Kevin.reiter@geonetric.com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Started at </a:t>
            </a:r>
            <a:r>
              <a:rPr lang="en-US" dirty="0" err="1" smtClean="0"/>
              <a:t>Geonetric</a:t>
            </a:r>
            <a:r>
              <a:rPr lang="en-US" dirty="0" smtClean="0"/>
              <a:t> in 2008</a:t>
            </a:r>
          </a:p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Agile Coach</a:t>
            </a:r>
          </a:p>
          <a:p>
            <a:r>
              <a:rPr lang="en-US" dirty="0" smtClean="0"/>
              <a:t>CSM, CSPO</a:t>
            </a:r>
            <a:endParaRPr lang="en-US" dirty="0"/>
          </a:p>
          <a:p>
            <a:r>
              <a:rPr lang="en-US" dirty="0" smtClean="0"/>
              <a:t>Adjunct Professor at Kirkwood </a:t>
            </a:r>
            <a:r>
              <a:rPr lang="en-US" dirty="0" smtClean="0"/>
              <a:t>College and </a:t>
            </a:r>
            <a:r>
              <a:rPr lang="en-US" dirty="0" smtClean="0"/>
              <a:t>Upper Iowa University</a:t>
            </a:r>
          </a:p>
          <a:p>
            <a:r>
              <a:rPr lang="en-US" dirty="0" smtClean="0"/>
              <a:t>Have taught Algebra, Management, Business, Corporate Finance, and Business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Geonetric</a:t>
            </a:r>
            <a:r>
              <a:rPr lang="en-US" dirty="0" smtClean="0"/>
              <a:t> – </a:t>
            </a: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software and services for hospitals and health care providers across the country</a:t>
            </a:r>
          </a:p>
          <a:p>
            <a:endParaRPr lang="en-US" dirty="0"/>
          </a:p>
          <a:p>
            <a:r>
              <a:rPr lang="en-US" dirty="0" smtClean="0"/>
              <a:t>Around 80 employees</a:t>
            </a:r>
          </a:p>
          <a:p>
            <a:endParaRPr lang="en-US" dirty="0"/>
          </a:p>
          <a:p>
            <a:r>
              <a:rPr lang="en-US" dirty="0" smtClean="0"/>
              <a:t>Located in Cedar Rapids, IA</a:t>
            </a:r>
          </a:p>
          <a:p>
            <a:endParaRPr lang="en-US" dirty="0"/>
          </a:p>
          <a:p>
            <a:r>
              <a:rPr lang="en-US" dirty="0" smtClean="0"/>
              <a:t>Been active for nearly 20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Geonetric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Fall 2007 - Scrum training for Engineering team</a:t>
            </a:r>
          </a:p>
          <a:p>
            <a:endParaRPr lang="en-US" dirty="0"/>
          </a:p>
          <a:p>
            <a:r>
              <a:rPr lang="en-US" dirty="0" smtClean="0"/>
              <a:t>Fall 2011 – Sought out Richard Lawrence (Agile for All) to train us in </a:t>
            </a:r>
            <a:r>
              <a:rPr lang="en-US" dirty="0" smtClean="0"/>
              <a:t>Behavior </a:t>
            </a:r>
            <a:r>
              <a:rPr lang="en-US" dirty="0" smtClean="0"/>
              <a:t>Driven </a:t>
            </a:r>
            <a:r>
              <a:rPr lang="en-US" dirty="0" smtClean="0"/>
              <a:t>Development </a:t>
            </a:r>
            <a:r>
              <a:rPr lang="en-US" dirty="0" smtClean="0"/>
              <a:t>and Automated Test Driven Development</a:t>
            </a:r>
          </a:p>
          <a:p>
            <a:endParaRPr lang="en-US" dirty="0" smtClean="0"/>
          </a:p>
          <a:p>
            <a:r>
              <a:rPr lang="en-US" dirty="0" smtClean="0"/>
              <a:t>Early 2012 – Manager of Engineering left the organization</a:t>
            </a:r>
          </a:p>
          <a:p>
            <a:endParaRPr lang="en-US" dirty="0"/>
          </a:p>
          <a:p>
            <a:r>
              <a:rPr lang="en-US" dirty="0" smtClean="0"/>
              <a:t>Summer 2012 – Made the decision to transition our company to “Agile”</a:t>
            </a:r>
          </a:p>
          <a:p>
            <a:endParaRPr lang="en-US" dirty="0"/>
          </a:p>
          <a:p>
            <a:r>
              <a:rPr lang="en-US" dirty="0" smtClean="0"/>
              <a:t>Fall 2012 – Full company training on all things Agile</a:t>
            </a:r>
          </a:p>
          <a:p>
            <a:endParaRPr lang="en-US" dirty="0"/>
          </a:p>
          <a:p>
            <a:r>
              <a:rPr lang="en-US" b="1" dirty="0" smtClean="0"/>
              <a:t>January 2013 – Started transition to Agile </a:t>
            </a:r>
            <a:r>
              <a:rPr lang="en-US" b="1" u="sng" dirty="0" smtClean="0"/>
              <a:t>AND</a:t>
            </a:r>
            <a:r>
              <a:rPr lang="en-US" b="1" dirty="0" smtClean="0"/>
              <a:t> removed our traditional management structure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out the managers?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Traditionally, there has been some waste built into the job of a manager</a:t>
            </a:r>
          </a:p>
          <a:p>
            <a:endParaRPr lang="en-US" dirty="0" smtClean="0"/>
          </a:p>
          <a:p>
            <a:r>
              <a:rPr lang="en-US" dirty="0" smtClean="0"/>
              <a:t>Agile promotes Self-organizing teams</a:t>
            </a:r>
          </a:p>
          <a:p>
            <a:endParaRPr lang="en-US" dirty="0"/>
          </a:p>
          <a:p>
            <a:r>
              <a:rPr lang="en-US" dirty="0" smtClean="0"/>
              <a:t>Quarterly Reviews/Performance Appraisals were not worthwhile</a:t>
            </a:r>
          </a:p>
          <a:p>
            <a:endParaRPr lang="en-US" dirty="0"/>
          </a:p>
          <a:p>
            <a:r>
              <a:rPr lang="en-US" dirty="0" smtClean="0"/>
              <a:t>Brilliant managers, not getting to do what they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out the managers?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Managers are not Leaders</a:t>
            </a:r>
          </a:p>
          <a:p>
            <a:endParaRPr lang="en-US" dirty="0"/>
          </a:p>
          <a:p>
            <a:r>
              <a:rPr lang="en-US" dirty="0" smtClean="0"/>
              <a:t>All Leaders are not Managers</a:t>
            </a:r>
          </a:p>
          <a:p>
            <a:endParaRPr lang="en-US" dirty="0" smtClean="0"/>
          </a:p>
          <a:p>
            <a:r>
              <a:rPr lang="en-US" dirty="0"/>
              <a:t>If we have interesting problems to solve, the work should be it’s own reward (autonomy, mastery, and purpose)</a:t>
            </a:r>
          </a:p>
          <a:p>
            <a:endParaRPr lang="en-US" dirty="0" smtClean="0"/>
          </a:p>
          <a:p>
            <a:r>
              <a:rPr lang="en-US" dirty="0"/>
              <a:t>Good managers are still an asset to any organization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managers became Product Owners</a:t>
            </a:r>
          </a:p>
          <a:p>
            <a:endParaRPr lang="en-US" dirty="0"/>
          </a:p>
          <a:p>
            <a:r>
              <a:rPr lang="en-US" dirty="0" smtClean="0"/>
              <a:t>Some people left the organization</a:t>
            </a:r>
          </a:p>
          <a:p>
            <a:endParaRPr lang="en-US" dirty="0"/>
          </a:p>
          <a:p>
            <a:r>
              <a:rPr lang="en-US" dirty="0" smtClean="0"/>
              <a:t>Some thought this crazy idea would go away after a few months</a:t>
            </a:r>
          </a:p>
          <a:p>
            <a:endParaRPr lang="en-US" dirty="0"/>
          </a:p>
          <a:p>
            <a:r>
              <a:rPr lang="en-US" dirty="0" smtClean="0"/>
              <a:t>Agile does not mean No Managers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/>
              <a:t>We said “How Fascinating!” quite a few times </a:t>
            </a:r>
            <a:r>
              <a:rPr lang="is-I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 smtClean="0"/>
              <a:t>Now </a:t>
            </a:r>
            <a:r>
              <a:rPr lang="en-US" sz="5200" dirty="0" smtClean="0"/>
              <a:t>2017 is almost over</a:t>
            </a:r>
            <a:r>
              <a:rPr lang="is-IS" sz="5200" dirty="0" smtClean="0"/>
              <a:t>…what </a:t>
            </a:r>
            <a:r>
              <a:rPr lang="is-IS" sz="5200" dirty="0" smtClean="0"/>
              <a:t>did we learn?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5923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 traditional Scrum Roles factor in?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Agile Coaches (Relentlessly Focused on Building Great Teams)</a:t>
            </a:r>
          </a:p>
          <a:p>
            <a:endParaRPr lang="en-US" dirty="0"/>
          </a:p>
          <a:p>
            <a:r>
              <a:rPr lang="en-US" dirty="0" smtClean="0"/>
              <a:t>We have Product Owners (Relentlessly Focused on Delivering Customer Value)</a:t>
            </a:r>
            <a:endParaRPr lang="is-IS" dirty="0" smtClean="0"/>
          </a:p>
          <a:p>
            <a:endParaRPr lang="is-IS" dirty="0"/>
          </a:p>
          <a:p>
            <a:r>
              <a:rPr lang="is-IS" dirty="0" smtClean="0"/>
              <a:t>We don’t currently have any Scrum Masters (we used to)</a:t>
            </a:r>
          </a:p>
          <a:p>
            <a:endParaRPr lang="is-IS" dirty="0"/>
          </a:p>
          <a:p>
            <a:r>
              <a:rPr lang="is-IS" dirty="0" smtClean="0"/>
              <a:t>Every team operates a little bit differently, but we started in the same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2695</TotalTime>
  <Words>749</Words>
  <Application>Microsoft Macintosh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Wingdings</vt:lpstr>
      <vt:lpstr>Wingdings 3</vt:lpstr>
      <vt:lpstr>Arial</vt:lpstr>
      <vt:lpstr>Ion</vt:lpstr>
      <vt:lpstr>Agile Roles in a Flat Organization</vt:lpstr>
      <vt:lpstr>Introduction</vt:lpstr>
      <vt:lpstr>Geonetric – About us</vt:lpstr>
      <vt:lpstr>Geonetric Story</vt:lpstr>
      <vt:lpstr>Why take out the managers?</vt:lpstr>
      <vt:lpstr>Why take out the managers?</vt:lpstr>
      <vt:lpstr>What happened?</vt:lpstr>
      <vt:lpstr>Now 2017 is almost over…what did we learn?</vt:lpstr>
      <vt:lpstr>How do traditional Scrum Roles factor in? </vt:lpstr>
      <vt:lpstr>Managers vs. “Managers” vs. Emergent Leaders </vt:lpstr>
      <vt:lpstr>People still wanted feedback </vt:lpstr>
      <vt:lpstr>People still need direction and executive leadership </vt:lpstr>
      <vt:lpstr>People still wanted to get raises and promotions </vt:lpstr>
      <vt:lpstr>Who gets to make decisions?  What decisions do they get to make? </vt:lpstr>
      <vt:lpstr>Financial and HR literacy </vt:lpstr>
      <vt:lpstr>Transparency and Visualization </vt:lpstr>
      <vt:lpstr>What are non-negotiables? </vt:lpstr>
      <vt:lpstr>What do you think?</vt:lpstr>
      <vt:lpstr>Thank you!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Roles in a Flat Organization</dc:title>
  <dc:creator>Kevin Reiter</dc:creator>
  <cp:lastModifiedBy>Kevin Reiter</cp:lastModifiedBy>
  <cp:revision>29</cp:revision>
  <dcterms:created xsi:type="dcterms:W3CDTF">2017-01-20T04:31:05Z</dcterms:created>
  <dcterms:modified xsi:type="dcterms:W3CDTF">2017-10-13T16:29:30Z</dcterms:modified>
</cp:coreProperties>
</file>