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337" r:id="rId2"/>
    <p:sldId id="685" r:id="rId3"/>
    <p:sldId id="710" r:id="rId4"/>
    <p:sldId id="702" r:id="rId5"/>
    <p:sldId id="705" r:id="rId6"/>
    <p:sldId id="703" r:id="rId7"/>
    <p:sldId id="711" r:id="rId8"/>
    <p:sldId id="704" r:id="rId9"/>
    <p:sldId id="706" r:id="rId10"/>
    <p:sldId id="707" r:id="rId11"/>
    <p:sldId id="708" r:id="rId12"/>
    <p:sldId id="692" r:id="rId13"/>
    <p:sldId id="693" r:id="rId14"/>
    <p:sldId id="699" r:id="rId15"/>
    <p:sldId id="697" r:id="rId16"/>
    <p:sldId id="712" r:id="rId17"/>
    <p:sldId id="698" r:id="rId18"/>
    <p:sldId id="686" r:id="rId19"/>
    <p:sldId id="700" r:id="rId20"/>
    <p:sldId id="689" r:id="rId21"/>
    <p:sldId id="68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CB8"/>
    <a:srgbClr val="BBE0E3"/>
    <a:srgbClr val="808080"/>
    <a:srgbClr val="E4F3F4"/>
    <a:srgbClr val="D7F5D8"/>
    <a:srgbClr val="FF9999"/>
    <a:srgbClr val="BEE396"/>
    <a:srgbClr val="FFDF7F"/>
    <a:srgbClr val="76973E"/>
    <a:srgbClr val="CE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193" autoAdjust="0"/>
  </p:normalViewPr>
  <p:slideViewPr>
    <p:cSldViewPr>
      <p:cViewPr varScale="1">
        <p:scale>
          <a:sx n="45" d="100"/>
          <a:sy n="45" d="100"/>
        </p:scale>
        <p:origin x="-2106" y="-96"/>
      </p:cViewPr>
      <p:guideLst>
        <p:guide orient="horz" pos="2160"/>
        <p:guide pos="293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20766870@qq.com" userId="57e3581f57375e2e" providerId="LiveId" clId="{3A0D455F-D04B-4CA3-B159-142B22217732}"/>
    <pc:docChg chg="undo custSel delSld modSld">
      <pc:chgData name="1220766870@qq.com" userId="57e3581f57375e2e" providerId="LiveId" clId="{3A0D455F-D04B-4CA3-B159-142B22217732}" dt="2018-11-15T15:21:37.208" v="923" actId="2696"/>
      <pc:docMkLst>
        <pc:docMk/>
      </pc:docMkLst>
      <pc:sldChg chg="delSp modSp">
        <pc:chgData name="1220766870@qq.com" userId="57e3581f57375e2e" providerId="LiveId" clId="{3A0D455F-D04B-4CA3-B159-142B22217732}" dt="2018-11-15T15:05:04.596" v="566"/>
        <pc:sldMkLst>
          <pc:docMk/>
          <pc:sldMk cId="0" sldId="606"/>
        </pc:sldMkLst>
        <pc:spChg chg="mod">
          <ac:chgData name="1220766870@qq.com" userId="57e3581f57375e2e" providerId="LiveId" clId="{3A0D455F-D04B-4CA3-B159-142B22217732}" dt="2018-11-15T14:57:42.110" v="374"/>
          <ac:spMkLst>
            <pc:docMk/>
            <pc:sldMk cId="0" sldId="606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5:05:04.596" v="566"/>
          <ac:spMkLst>
            <pc:docMk/>
            <pc:sldMk cId="0" sldId="606"/>
            <ac:spMk id="21507" creationId="{00000000-0000-0000-0000-000000000000}"/>
          </ac:spMkLst>
        </pc:spChg>
        <pc:picChg chg="del mod">
          <ac:chgData name="1220766870@qq.com" userId="57e3581f57375e2e" providerId="LiveId" clId="{3A0D455F-D04B-4CA3-B159-142B22217732}" dt="2018-11-15T15:02:57.185" v="508" actId="478"/>
          <ac:picMkLst>
            <pc:docMk/>
            <pc:sldMk cId="0" sldId="606"/>
            <ac:picMk id="3" creationId="{00000000-0000-0000-0000-000000000000}"/>
          </ac:picMkLst>
        </pc:picChg>
      </pc:sldChg>
      <pc:sldChg chg="del">
        <pc:chgData name="1220766870@qq.com" userId="57e3581f57375e2e" providerId="LiveId" clId="{3A0D455F-D04B-4CA3-B159-142B22217732}" dt="2018-11-15T15:11:10.713" v="648" actId="2696"/>
        <pc:sldMkLst>
          <pc:docMk/>
          <pc:sldMk cId="0" sldId="607"/>
        </pc:sldMkLst>
      </pc:sldChg>
      <pc:sldChg chg="del">
        <pc:chgData name="1220766870@qq.com" userId="57e3581f57375e2e" providerId="LiveId" clId="{3A0D455F-D04B-4CA3-B159-142B22217732}" dt="2018-11-15T14:37:04.394" v="15" actId="2696"/>
        <pc:sldMkLst>
          <pc:docMk/>
          <pc:sldMk cId="0" sldId="609"/>
        </pc:sldMkLst>
      </pc:sldChg>
      <pc:sldChg chg="modSp">
        <pc:chgData name="1220766870@qq.com" userId="57e3581f57375e2e" providerId="LiveId" clId="{3A0D455F-D04B-4CA3-B159-142B22217732}" dt="2018-11-15T14:58:59.754" v="404" actId="207"/>
        <pc:sldMkLst>
          <pc:docMk/>
          <pc:sldMk cId="0" sldId="610"/>
        </pc:sldMkLst>
        <pc:spChg chg="mod">
          <ac:chgData name="1220766870@qq.com" userId="57e3581f57375e2e" providerId="LiveId" clId="{3A0D455F-D04B-4CA3-B159-142B22217732}" dt="2018-11-15T14:38:56.048" v="35"/>
          <ac:spMkLst>
            <pc:docMk/>
            <pc:sldMk cId="0" sldId="610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8:59.754" v="404" actId="207"/>
          <ac:spMkLst>
            <pc:docMk/>
            <pc:sldMk cId="0" sldId="610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5:11:31.707" v="650" actId="2696"/>
        <pc:sldMkLst>
          <pc:docMk/>
          <pc:sldMk cId="0" sldId="611"/>
        </pc:sldMkLst>
      </pc:sldChg>
      <pc:sldChg chg="modSp del">
        <pc:chgData name="1220766870@qq.com" userId="57e3581f57375e2e" providerId="LiveId" clId="{3A0D455F-D04B-4CA3-B159-142B22217732}" dt="2018-11-15T15:11:08.630" v="647" actId="2696"/>
        <pc:sldMkLst>
          <pc:docMk/>
          <pc:sldMk cId="0" sldId="614"/>
        </pc:sldMkLst>
        <pc:spChg chg="mod">
          <ac:chgData name="1220766870@qq.com" userId="57e3581f57375e2e" providerId="LiveId" clId="{3A0D455F-D04B-4CA3-B159-142B22217732}" dt="2018-11-15T14:35:32.588" v="5" actId="27636"/>
          <ac:spMkLst>
            <pc:docMk/>
            <pc:sldMk cId="0" sldId="614"/>
            <ac:spMk id="21507" creationId="{00000000-0000-0000-0000-000000000000}"/>
          </ac:spMkLst>
        </pc:spChg>
      </pc:sldChg>
      <pc:sldChg chg="modSp del">
        <pc:chgData name="1220766870@qq.com" userId="57e3581f57375e2e" providerId="LiveId" clId="{3A0D455F-D04B-4CA3-B159-142B22217732}" dt="2018-11-15T15:11:27.295" v="649" actId="2696"/>
        <pc:sldMkLst>
          <pc:docMk/>
          <pc:sldMk cId="0" sldId="615"/>
        </pc:sldMkLst>
        <pc:spChg chg="mod">
          <ac:chgData name="1220766870@qq.com" userId="57e3581f57375e2e" providerId="LiveId" clId="{3A0D455F-D04B-4CA3-B159-142B22217732}" dt="2018-11-15T14:35:32.608" v="6" actId="27636"/>
          <ac:spMkLst>
            <pc:docMk/>
            <pc:sldMk cId="0" sldId="615"/>
            <ac:spMk id="21507" creationId="{00000000-0000-0000-0000-000000000000}"/>
          </ac:spMkLst>
        </pc:spChg>
      </pc:sldChg>
      <pc:sldChg chg="addSp">
        <pc:chgData name="1220766870@qq.com" userId="57e3581f57375e2e" providerId="LiveId" clId="{3A0D455F-D04B-4CA3-B159-142B22217732}" dt="2018-11-15T15:11:49.435" v="651"/>
        <pc:sldMkLst>
          <pc:docMk/>
          <pc:sldMk cId="0" sldId="616"/>
        </pc:sldMkLst>
        <pc:spChg chg="add">
          <ac:chgData name="1220766870@qq.com" userId="57e3581f57375e2e" providerId="LiveId" clId="{3A0D455F-D04B-4CA3-B159-142B22217732}" dt="2018-11-15T15:11:49.435" v="651"/>
          <ac:spMkLst>
            <pc:docMk/>
            <pc:sldMk cId="0" sldId="616"/>
            <ac:spMk id="11" creationId="{91967441-C5E9-4CD3-99DC-8D3D9EA1C581}"/>
          </ac:spMkLst>
        </pc:spChg>
      </pc:sldChg>
      <pc:sldChg chg="modSp">
        <pc:chgData name="1220766870@qq.com" userId="57e3581f57375e2e" providerId="LiveId" clId="{3A0D455F-D04B-4CA3-B159-142B22217732}" dt="2018-11-15T14:35:32.647" v="7" actId="27636"/>
        <pc:sldMkLst>
          <pc:docMk/>
          <pc:sldMk cId="0" sldId="628"/>
        </pc:sldMkLst>
        <pc:spChg chg="mod">
          <ac:chgData name="1220766870@qq.com" userId="57e3581f57375e2e" providerId="LiveId" clId="{3A0D455F-D04B-4CA3-B159-142B22217732}" dt="2018-11-15T14:35:32.647" v="7" actId="27636"/>
          <ac:spMkLst>
            <pc:docMk/>
            <pc:sldMk cId="0" sldId="628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82" v="9" actId="27636"/>
        <pc:sldMkLst>
          <pc:docMk/>
          <pc:sldMk cId="0" sldId="647"/>
        </pc:sldMkLst>
        <pc:spChg chg="mod">
          <ac:chgData name="1220766870@qq.com" userId="57e3581f57375e2e" providerId="LiveId" clId="{3A0D455F-D04B-4CA3-B159-142B22217732}" dt="2018-11-15T14:35:32.682" v="9" actId="27636"/>
          <ac:spMkLst>
            <pc:docMk/>
            <pc:sldMk cId="0" sldId="647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67" v="8" actId="27636"/>
        <pc:sldMkLst>
          <pc:docMk/>
          <pc:sldMk cId="0" sldId="649"/>
        </pc:sldMkLst>
        <pc:spChg chg="mod">
          <ac:chgData name="1220766870@qq.com" userId="57e3581f57375e2e" providerId="LiveId" clId="{3A0D455F-D04B-4CA3-B159-142B22217732}" dt="2018-11-15T14:35:32.667" v="8" actId="27636"/>
          <ac:spMkLst>
            <pc:docMk/>
            <pc:sldMk cId="0" sldId="649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4:35:52.716" v="14" actId="2696"/>
        <pc:sldMkLst>
          <pc:docMk/>
          <pc:sldMk cId="0" sldId="661"/>
        </pc:sldMkLst>
      </pc:sldChg>
      <pc:sldChg chg="modSp">
        <pc:chgData name="1220766870@qq.com" userId="57e3581f57375e2e" providerId="LiveId" clId="{3A0D455F-D04B-4CA3-B159-142B22217732}" dt="2018-11-15T14:37:19.253" v="17"/>
        <pc:sldMkLst>
          <pc:docMk/>
          <pc:sldMk cId="0" sldId="662"/>
        </pc:sldMkLst>
        <pc:spChg chg="mod">
          <ac:chgData name="1220766870@qq.com" userId="57e3581f57375e2e" providerId="LiveId" clId="{3A0D455F-D04B-4CA3-B159-142B22217732}" dt="2018-11-15T14:37:19.253" v="17"/>
          <ac:spMkLst>
            <pc:docMk/>
            <pc:sldMk cId="0" sldId="662"/>
            <ac:spMk id="21506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35:35.604" v="13"/>
          <ac:spMkLst>
            <pc:docMk/>
            <pc:sldMk cId="0" sldId="662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7:55.838" v="21" actId="207"/>
        <pc:sldMkLst>
          <pc:docMk/>
          <pc:sldMk cId="773906059" sldId="663"/>
        </pc:sldMkLst>
        <pc:spChg chg="mod">
          <ac:chgData name="1220766870@qq.com" userId="57e3581f57375e2e" providerId="LiveId" clId="{3A0D455F-D04B-4CA3-B159-142B22217732}" dt="2018-11-15T14:37:55.838" v="21" actId="207"/>
          <ac:spMkLst>
            <pc:docMk/>
            <pc:sldMk cId="773906059" sldId="663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8:35.300" v="26" actId="113"/>
        <pc:sldMkLst>
          <pc:docMk/>
          <pc:sldMk cId="2431969470" sldId="664"/>
        </pc:sldMkLst>
        <pc:spChg chg="mod">
          <ac:chgData name="1220766870@qq.com" userId="57e3581f57375e2e" providerId="LiveId" clId="{3A0D455F-D04B-4CA3-B159-142B22217732}" dt="2018-11-15T14:38:35.300" v="26" actId="113"/>
          <ac:spMkLst>
            <pc:docMk/>
            <pc:sldMk cId="2431969470" sldId="664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53:27.039" v="364"/>
        <pc:sldMkLst>
          <pc:docMk/>
          <pc:sldMk cId="866903700" sldId="665"/>
        </pc:sldMkLst>
        <pc:spChg chg="mod">
          <ac:chgData name="1220766870@qq.com" userId="57e3581f57375e2e" providerId="LiveId" clId="{3A0D455F-D04B-4CA3-B159-142B22217732}" dt="2018-11-15T14:39:33.122" v="53"/>
          <ac:spMkLst>
            <pc:docMk/>
            <pc:sldMk cId="866903700" sldId="665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3:27.039" v="364"/>
          <ac:spMkLst>
            <pc:docMk/>
            <pc:sldMk cId="866903700" sldId="665"/>
            <ac:spMk id="21507" creationId="{00000000-0000-0000-0000-000000000000}"/>
          </ac:spMkLst>
        </pc:spChg>
      </pc:sldChg>
      <pc:sldChg chg="addSp modSp">
        <pc:chgData name="1220766870@qq.com" userId="57e3581f57375e2e" providerId="LiveId" clId="{3A0D455F-D04B-4CA3-B159-142B22217732}" dt="2018-11-15T15:10:27.748" v="646" actId="20577"/>
        <pc:sldMkLst>
          <pc:docMk/>
          <pc:sldMk cId="2306535759" sldId="666"/>
        </pc:sldMkLst>
        <pc:spChg chg="mod">
          <ac:chgData name="1220766870@qq.com" userId="57e3581f57375e2e" providerId="LiveId" clId="{3A0D455F-D04B-4CA3-B159-142B22217732}" dt="2018-11-15T15:10:27.748" v="646" actId="20577"/>
          <ac:spMkLst>
            <pc:docMk/>
            <pc:sldMk cId="2306535759" sldId="666"/>
            <ac:spMk id="21507" creationId="{00000000-0000-0000-0000-000000000000}"/>
          </ac:spMkLst>
        </pc:spChg>
        <pc:picChg chg="add mod">
          <ac:chgData name="1220766870@qq.com" userId="57e3581f57375e2e" providerId="LiveId" clId="{3A0D455F-D04B-4CA3-B159-142B22217732}" dt="2018-11-15T15:08:09.205" v="587" actId="1076"/>
          <ac:picMkLst>
            <pc:docMk/>
            <pc:sldMk cId="2306535759" sldId="666"/>
            <ac:picMk id="4" creationId="{1A98979F-B6DB-49B6-816A-89076046B9CE}"/>
          </ac:picMkLst>
        </pc:picChg>
      </pc:sldChg>
      <pc:sldChg chg="delSp modSp">
        <pc:chgData name="1220766870@qq.com" userId="57e3581f57375e2e" providerId="LiveId" clId="{3A0D455F-D04B-4CA3-B159-142B22217732}" dt="2018-11-15T15:21:33.184" v="922" actId="20577"/>
        <pc:sldMkLst>
          <pc:docMk/>
          <pc:sldMk cId="1506574559" sldId="667"/>
        </pc:sldMkLst>
        <pc:spChg chg="mod">
          <ac:chgData name="1220766870@qq.com" userId="57e3581f57375e2e" providerId="LiveId" clId="{3A0D455F-D04B-4CA3-B159-142B22217732}" dt="2018-11-15T15:21:33.184" v="922" actId="20577"/>
          <ac:spMkLst>
            <pc:docMk/>
            <pc:sldMk cId="1506574559" sldId="667"/>
            <ac:spMk id="21507" creationId="{00000000-0000-0000-0000-000000000000}"/>
          </ac:spMkLst>
        </pc:spChg>
        <pc:picChg chg="del">
          <ac:chgData name="1220766870@qq.com" userId="57e3581f57375e2e" providerId="LiveId" clId="{3A0D455F-D04B-4CA3-B159-142B22217732}" dt="2018-11-15T15:13:31.812" v="660" actId="478"/>
          <ac:picMkLst>
            <pc:docMk/>
            <pc:sldMk cId="1506574559" sldId="667"/>
            <ac:picMk id="4" creationId="{1A98979F-B6DB-49B6-816A-89076046B9CE}"/>
          </ac:picMkLst>
        </pc:picChg>
      </pc:sldChg>
      <pc:sldChg chg="modSp del">
        <pc:chgData name="1220766870@qq.com" userId="57e3581f57375e2e" providerId="LiveId" clId="{3A0D455F-D04B-4CA3-B159-142B22217732}" dt="2018-11-15T15:21:37.208" v="923" actId="2696"/>
        <pc:sldMkLst>
          <pc:docMk/>
          <pc:sldMk cId="3663558285" sldId="668"/>
        </pc:sldMkLst>
        <pc:spChg chg="mod">
          <ac:chgData name="1220766870@qq.com" userId="57e3581f57375e2e" providerId="LiveId" clId="{3A0D455F-D04B-4CA3-B159-142B22217732}" dt="2018-11-15T15:21:01.208" v="916"/>
          <ac:spMkLst>
            <pc:docMk/>
            <pc:sldMk cId="3663558285" sldId="668"/>
            <ac:spMk id="215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pPr/>
              <a:t>2021/1/15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19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14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19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3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E3EA5CCA-986A-4CC9-8C58-F9F7966A7C28}" type="datetime1">
              <a:rPr lang="zh-CN" altLang="en-US" smtClean="0"/>
              <a:pPr>
                <a:defRPr/>
              </a:pPr>
              <a:t>2021/1/15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2FAEEB5C-835C-42BD-AD24-1ED6573D82D2}" type="datetime1">
              <a:rPr lang="zh-CN" altLang="en-US" smtClean="0"/>
              <a:pPr>
                <a:defRPr/>
              </a:pPr>
              <a:t>2021/1/15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995C5F5E-8F7D-4FC9-8622-20ADF1BC4436}" type="datetime1">
              <a:rPr lang="zh-CN" altLang="en-US" smtClean="0"/>
              <a:pPr>
                <a:defRPr/>
              </a:pPr>
              <a:t>2021/1/15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56DE34FE-105D-467B-A24A-9C9DCD3BC89A}" type="datetime1">
              <a:rPr lang="zh-CN" altLang="en-US" smtClean="0"/>
              <a:pPr/>
              <a:t>2021/1/15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740D6C49-6199-4D54-A8BA-DD1EDEB2C5E7}" type="datetime1">
              <a:rPr lang="zh-CN" altLang="en-US" smtClean="0"/>
              <a:pPr>
                <a:defRPr/>
              </a:pPr>
              <a:t>2021/1/15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7950" y="5572140"/>
            <a:ext cx="242189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</a:rPr>
              <a:t>姚春荣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0" y="1285860"/>
            <a:ext cx="8676263" cy="1656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 Exploiting Cloud Services for Cost-Effective, SLO-Aware Machine Learning Inference Serving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7588" y="2786058"/>
            <a:ext cx="5286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2019 USENIX Annual Technical Conference</a:t>
            </a:r>
            <a:r>
              <a:rPr kumimoji="1" lang="zh-CN" alt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ATC)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00240"/>
            <a:ext cx="414337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1395699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: How does GPU compare with CPU?</a:t>
            </a:r>
            <a:endParaRPr lang="zh-CN" altLang="en-US" sz="20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3071810"/>
            <a:ext cx="3929090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 smtClean="0"/>
              <a:t>通过适当的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，</a:t>
            </a:r>
            <a:r>
              <a:rPr lang="en-US" dirty="0" smtClean="0"/>
              <a:t>GPU</a:t>
            </a:r>
            <a:r>
              <a:rPr lang="zh-CN" altLang="en-US" dirty="0" smtClean="0"/>
              <a:t>实例可以比</a:t>
            </a:r>
            <a:r>
              <a:rPr lang="en-US" dirty="0" smtClean="0"/>
              <a:t>CPU</a:t>
            </a:r>
            <a:r>
              <a:rPr lang="zh-CN" altLang="en-US" dirty="0" smtClean="0"/>
              <a:t>实例实现更低的每请求成本和更短的推理延迟。 </a:t>
            </a:r>
            <a:endParaRPr lang="en-US" altLang="zh-CN" dirty="0" smtClean="0"/>
          </a:p>
          <a:p>
            <a:pPr indent="457200" algn="just">
              <a:lnSpc>
                <a:spcPct val="150000"/>
              </a:lnSpc>
            </a:pPr>
            <a:r>
              <a:rPr lang="en-US" altLang="zh-CN" dirty="0" smtClean="0"/>
              <a:t>Batch size</a:t>
            </a:r>
            <a:r>
              <a:rPr lang="zh-CN" altLang="en-US" dirty="0" smtClean="0"/>
              <a:t>不能任意增加：增加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会导致更长的排队等待时间和批次推理等待时间。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643314"/>
            <a:ext cx="472422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395699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Characterization in Google Cloud</a:t>
            </a:r>
            <a:endParaRPr lang="zh-CN" altLang="en-US" sz="20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910" y="1857364"/>
            <a:ext cx="8001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remains the best option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 instances win on performance-cost ratio</a:t>
            </a:r>
          </a:p>
          <a:p>
            <a:pPr marL="540000" lvl="1" indent="-457200" algn="just">
              <a:lnSpc>
                <a:spcPct val="150000"/>
              </a:lnSpc>
            </a:pP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CPU, GPU, or TPU?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3570" y="4714884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不适合实时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服务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背景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挑战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系统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实验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643182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(Model Ark)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86124"/>
            <a:ext cx="8753475" cy="237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42910" y="1500174"/>
            <a:ext cx="728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如何在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服务系统满足目标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SLO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，同时将在云中提供服务的实例成本降至最低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6" name="矩形 5"/>
          <p:cNvSpPr/>
          <p:nvPr/>
        </p:nvSpPr>
        <p:spPr>
          <a:xfrm>
            <a:off x="5072066" y="2857496"/>
            <a:ext cx="1643074" cy="23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86380" y="300037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Iaas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72330" y="2857496"/>
            <a:ext cx="1643074" cy="2357454"/>
          </a:xfrm>
          <a:prstGeom prst="rect">
            <a:avLst/>
          </a:prstGeom>
          <a:noFill/>
          <a:ln>
            <a:solidFill>
              <a:srgbClr val="080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86644" y="300037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80CB8"/>
                </a:solidFill>
                <a:latin typeface="Times New Roman" pitchFamily="18" charset="0"/>
                <a:cs typeface="Times New Roman" pitchFamily="18" charset="0"/>
              </a:rPr>
              <a:t>FaaS</a:t>
            </a:r>
            <a:endParaRPr lang="zh-CN" altLang="en-US" b="1" dirty="0">
              <a:solidFill>
                <a:srgbClr val="080CB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论文背景介绍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挑战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系统介绍</a:t>
            </a:r>
            <a:endParaRPr lang="en-US" altLang="zh-CN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实验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实验设置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798630"/>
            <a:ext cx="7572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MArk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MArk-ondemand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：按需实例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-spot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：具有容错机制的竞价型实例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Testbed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(AWS) c5,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5, p2.xlarge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实例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ML models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5286388"/>
            <a:ext cx="568227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实验设置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786" y="1857364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SLO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(Service Level)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98%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(Response Time Threshold)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：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Inception-v3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NASNet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LSTM-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OpenNMT-ende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分别设为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600ms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1000ms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100ms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1400ms.</a:t>
            </a:r>
          </a:p>
          <a:p>
            <a:pPr indent="457200"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Workload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MMPP (Markov-Modulated Poisson process)</a:t>
            </a:r>
          </a:p>
          <a:p>
            <a:pPr indent="457200"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Baseline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SageMaker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14554"/>
            <a:ext cx="4429124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857364"/>
            <a:ext cx="4643438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158" y="1357298"/>
            <a:ext cx="6858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Experimental results using Twitter traces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9190" y="5500702"/>
            <a:ext cx="392909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SageMaker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相比，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可以显着降低成本和延迟。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857364"/>
            <a:ext cx="4048125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282" y="1428736"/>
            <a:ext cx="8215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Experimental results using MMPP-generated load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3438" y="4357694"/>
            <a:ext cx="4143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符合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SLO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从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Twitter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到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MMPP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显著降低。</a:t>
            </a:r>
            <a:endParaRPr lang="en-US" altLang="zh-CN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即使在工作负载高度动态和不可预测的情况下，</a:t>
            </a:r>
            <a:r>
              <a:rPr 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MArk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仍然能够满足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SLO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的要求。</a:t>
            </a:r>
            <a:endParaRPr lang="zh-CN" altLang="en-US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论文背景介绍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挑战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系统介绍</a:t>
            </a:r>
            <a:endParaRPr lang="en-US" altLang="zh-CN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实验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背景</a:t>
            </a:r>
            <a:endParaRPr lang="zh-CN" altLang="en-US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挑战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系统</a:t>
            </a:r>
            <a:endParaRPr lang="en-US" altLang="zh-CN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实验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71472" y="2143116"/>
            <a:ext cx="807249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将</a:t>
            </a:r>
            <a:r>
              <a:rPr lang="en-US" altLang="zh-CN" sz="20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FaaS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0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IaaS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结合使用可以以较低的超额配置成本实现可扩展的机器学习服务。</a:t>
            </a:r>
            <a:endParaRPr lang="en-US" altLang="zh-CN" sz="20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endParaRPr lang="zh-CN" altLang="en-US" sz="20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与主要的自动缩放</a:t>
            </a:r>
            <a:r>
              <a:rPr lang="en-US" altLang="zh-CN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ML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平台</a:t>
            </a:r>
            <a:r>
              <a:rPr lang="en-US" altLang="zh-CN" sz="20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SageMaker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相比，</a:t>
            </a:r>
            <a:r>
              <a:rPr lang="en-US" altLang="zh-CN" sz="20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MArk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可以显着降低成本（最多</a:t>
            </a:r>
            <a:r>
              <a:rPr lang="en-US" altLang="zh-CN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7.8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倍），同时符合</a:t>
            </a:r>
            <a:r>
              <a:rPr lang="en-US" altLang="zh-CN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SLO</a:t>
            </a:r>
            <a:r>
              <a:rPr lang="zh-CN" alt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要求，并具有更好的延迟性能。</a:t>
            </a: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9352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1802" y="1785926"/>
            <a:ext cx="55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背景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挑战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系统</a:t>
            </a:r>
            <a:endParaRPr lang="en-US" altLang="zh-CN" sz="24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实验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4" y="1857364"/>
            <a:ext cx="800105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Model Serving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现有的推理服务系统主要专注于简化服务器中的模型部署，而没有解决公共云上模型服务的可伸缩性和成本最小化问题。（</a:t>
            </a:r>
            <a:r>
              <a:rPr lang="en-US" alt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Swayam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SageMaker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Autoscaling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Dynamic Workload in Cloud</a:t>
            </a: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当用于服务不断变化的工作负载时，它会导致较长的实例供应延迟。负载峰值，则需要过度配置。（</a:t>
            </a:r>
            <a:r>
              <a:rPr lang="en-US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SageMaker</a:t>
            </a:r>
            <a:r>
              <a:rPr lang="en-US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Kubernetes</a:t>
            </a:r>
            <a:r>
              <a:rPr lang="en-US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zh-CN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Provisioning Services</a:t>
            </a: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与私有集群相比，公共云中的模型服务更为复杂。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给定公共云中大量的配置选项，应该为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ML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模型服务使用哪个选项？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CaaS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395699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研究动机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4" y="2000240"/>
            <a:ext cx="800105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模型服务系统应努力满足目标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Service-Level Objectives (SLOs)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，同时将在云中提供服务实例的成本降至最低。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395699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研究目的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3714752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研究方法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34" y="4143380"/>
            <a:ext cx="80010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提出了公共云中的低延迟，成本高效的推理服务系统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(Model Ark)</a:t>
            </a:r>
            <a:r>
              <a:rPr lang="zh-CN" altLang="en-US" dirty="0" smtClean="0"/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95699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云配置服务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2143116"/>
            <a:ext cx="800105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Infrastructure-as-a-Service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提供了灵活的价格选项，用户可以在服务保证和成本节省之间进行选择。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Amazon EC2</a:t>
            </a: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Container-as-a-Service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CaaS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用户按每秒支付容器容量的费用，其中定价基于请求的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内核和内存。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Amazon ECS , Google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Engine</a:t>
            </a:r>
          </a:p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Function-as-a-Service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用户只能指定实例的内存分配，并支付请求的总数和计算的持续时间。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457200" algn="just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AWS Lambda , Google Cloud Functions</a:t>
            </a:r>
            <a:endParaRPr lang="en-US" altLang="zh-CN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挑战</a:t>
            </a:r>
            <a:endParaRPr lang="zh-CN" altLang="en-US" dirty="0"/>
          </a:p>
        </p:txBody>
      </p:sp>
      <p:pic>
        <p:nvPicPr>
          <p:cNvPr id="5" name="图片 4" descr="C:\Users\ADMINI~1\AppData\Local\Temp\1590672704(1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714488"/>
            <a:ext cx="585791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71472" y="4352892"/>
            <a:ext cx="76438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CaaS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EC2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相比，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ECS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容器的服务等待时间相似，但价格更高。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成本明显更高，并且等待时间也更长。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具有配置开销，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Lambda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可忽略。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6715140" y="5357826"/>
            <a:ext cx="2000264" cy="1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7200"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成本效益最高，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可扩展性最高。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1395699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service to use: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CaaS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143116"/>
            <a:ext cx="5143536" cy="230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395699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Can we use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burstable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instances?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62" y="4857760"/>
            <a:ext cx="6715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Burstable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实例对于临时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服务的使用是合理的，但不能作为长期运行的主要资源。</a:t>
            </a: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~1\AppData\Local\Temp\1590674092(1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928802"/>
            <a:ext cx="50006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395699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000" b="1" dirty="0" smtClean="0"/>
              <a:t> </a:t>
            </a:r>
            <a:r>
              <a:rPr lang="en-US" altLang="en-US" sz="2000" b="1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: Big instances or small instances? 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24" y="5572140"/>
            <a:ext cx="707236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 </a:t>
            </a:r>
            <a:r>
              <a:rPr lang="en-US" dirty="0" smtClean="0"/>
              <a:t>c5</a:t>
            </a:r>
            <a:r>
              <a:rPr lang="zh-CN" altLang="en-US" dirty="0" smtClean="0"/>
              <a:t>实例比</a:t>
            </a:r>
            <a:r>
              <a:rPr lang="en-US" dirty="0" smtClean="0"/>
              <a:t>m5</a:t>
            </a:r>
            <a:r>
              <a:rPr lang="zh-CN" altLang="en-US" dirty="0" smtClean="0"/>
              <a:t>实例便宜，且</a:t>
            </a:r>
            <a:r>
              <a:rPr lang="en-US" dirty="0" smtClean="0"/>
              <a:t>c5</a:t>
            </a:r>
            <a:r>
              <a:rPr lang="zh-CN" altLang="en-US" dirty="0" smtClean="0"/>
              <a:t>实例具有更低的延迟。</a:t>
            </a:r>
            <a:endParaRPr lang="en-US" altLang="zh-CN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对于相同系列的</a:t>
            </a:r>
            <a:r>
              <a:rPr lang="en-US" dirty="0" smtClean="0"/>
              <a:t>CPU</a:t>
            </a:r>
            <a:r>
              <a:rPr lang="zh-CN" altLang="en-US" dirty="0" smtClean="0"/>
              <a:t>实例，较小的实例具有更高的成本效益。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5437</TotalTime>
  <Words>746</Words>
  <Application>Microsoft Office PowerPoint</Application>
  <PresentationFormat>全屏显示(4:3)</PresentationFormat>
  <Paragraphs>141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模板 中国科学院信息工程研究所PPT模板</vt:lpstr>
      <vt:lpstr>PowerPoint 演示文稿</vt:lpstr>
      <vt:lpstr>提纲</vt:lpstr>
      <vt:lpstr>提纲</vt:lpstr>
      <vt:lpstr>背景</vt:lpstr>
      <vt:lpstr>背景</vt:lpstr>
      <vt:lpstr>挑战</vt:lpstr>
      <vt:lpstr>挑战</vt:lpstr>
      <vt:lpstr>挑战</vt:lpstr>
      <vt:lpstr>挑战</vt:lpstr>
      <vt:lpstr>挑战</vt:lpstr>
      <vt:lpstr>挑战</vt:lpstr>
      <vt:lpstr>提纲</vt:lpstr>
      <vt:lpstr>系统</vt:lpstr>
      <vt:lpstr>提纲</vt:lpstr>
      <vt:lpstr>实验</vt:lpstr>
      <vt:lpstr>实验</vt:lpstr>
      <vt:lpstr>实验</vt:lpstr>
      <vt:lpstr>实验</vt:lpstr>
      <vt:lpstr>提纲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CharlesYao</cp:lastModifiedBy>
  <cp:revision>1235</cp:revision>
  <dcterms:created xsi:type="dcterms:W3CDTF">2012-06-15T07:17:00Z</dcterms:created>
  <dcterms:modified xsi:type="dcterms:W3CDTF">2021-01-15T07:21:40Z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