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notesSlides/notesSlide2.xml" ContentType="application/vnd.openxmlformats-officedocument.presentationml.notesSlide+xml"/>
  <Override PartName="/ppt/tags/tag6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tags/tag4.xml" ContentType="application/vnd.openxmlformats-officedocument.presentationml.tags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ustom.xml" ContentType="application/vnd.openxmlformats-officedocument.custom-propertie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tags/tag3.xml" ContentType="application/vnd.openxmlformats-officedocument.presentationml.tags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25"/>
  </p:notesMasterIdLst>
  <p:sldIdLst>
    <p:sldId id="337" r:id="rId2"/>
    <p:sldId id="729" r:id="rId3"/>
    <p:sldId id="731" r:id="rId4"/>
    <p:sldId id="713" r:id="rId5"/>
    <p:sldId id="730" r:id="rId6"/>
    <p:sldId id="732" r:id="rId7"/>
    <p:sldId id="714" r:id="rId8"/>
    <p:sldId id="715" r:id="rId9"/>
    <p:sldId id="716" r:id="rId10"/>
    <p:sldId id="717" r:id="rId11"/>
    <p:sldId id="733" r:id="rId12"/>
    <p:sldId id="737" r:id="rId13"/>
    <p:sldId id="718" r:id="rId14"/>
    <p:sldId id="734" r:id="rId15"/>
    <p:sldId id="735" r:id="rId16"/>
    <p:sldId id="719" r:id="rId17"/>
    <p:sldId id="720" r:id="rId18"/>
    <p:sldId id="721" r:id="rId19"/>
    <p:sldId id="722" r:id="rId20"/>
    <p:sldId id="723" r:id="rId21"/>
    <p:sldId id="736" r:id="rId22"/>
    <p:sldId id="724" r:id="rId23"/>
    <p:sldId id="683" r:id="rId24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93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80CB8"/>
    <a:srgbClr val="BBE0E3"/>
    <a:srgbClr val="808080"/>
    <a:srgbClr val="E4F3F4"/>
    <a:srgbClr val="D7F5D8"/>
    <a:srgbClr val="FF9999"/>
    <a:srgbClr val="BEE396"/>
    <a:srgbClr val="FFDF7F"/>
    <a:srgbClr val="76973E"/>
    <a:srgbClr val="CE4F56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0441" autoAdjust="0"/>
    <p:restoredTop sz="85900" autoAdjust="0"/>
  </p:normalViewPr>
  <p:slideViewPr>
    <p:cSldViewPr>
      <p:cViewPr>
        <p:scale>
          <a:sx n="66" d="100"/>
          <a:sy n="66" d="100"/>
        </p:scale>
        <p:origin x="-1716" y="-198"/>
      </p:cViewPr>
      <p:guideLst>
        <p:guide orient="horz" pos="2160"/>
        <p:guide pos="2934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576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43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1220766870@qq.com" userId="57e3581f57375e2e" providerId="LiveId" clId="{3A0D455F-D04B-4CA3-B159-142B22217732}"/>
    <pc:docChg chg="undo custSel delSld modSld">
      <pc:chgData name="1220766870@qq.com" userId="57e3581f57375e2e" providerId="LiveId" clId="{3A0D455F-D04B-4CA3-B159-142B22217732}" dt="2018-11-15T15:21:37.208" v="923" actId="2696"/>
      <pc:docMkLst>
        <pc:docMk/>
      </pc:docMkLst>
      <pc:sldChg chg="delSp modSp">
        <pc:chgData name="1220766870@qq.com" userId="57e3581f57375e2e" providerId="LiveId" clId="{3A0D455F-D04B-4CA3-B159-142B22217732}" dt="2018-11-15T15:05:04.596" v="566"/>
        <pc:sldMkLst>
          <pc:docMk/>
          <pc:sldMk cId="0" sldId="606"/>
        </pc:sldMkLst>
        <pc:spChg chg="mod">
          <ac:chgData name="1220766870@qq.com" userId="57e3581f57375e2e" providerId="LiveId" clId="{3A0D455F-D04B-4CA3-B159-142B22217732}" dt="2018-11-15T14:57:42.110" v="374"/>
          <ac:spMkLst>
            <pc:docMk/>
            <pc:sldMk cId="0" sldId="606"/>
            <ac:spMk id="5122" creationId="{00000000-0000-0000-0000-000000000000}"/>
          </ac:spMkLst>
        </pc:spChg>
        <pc:spChg chg="mod">
          <ac:chgData name="1220766870@qq.com" userId="57e3581f57375e2e" providerId="LiveId" clId="{3A0D455F-D04B-4CA3-B159-142B22217732}" dt="2018-11-15T15:05:04.596" v="566"/>
          <ac:spMkLst>
            <pc:docMk/>
            <pc:sldMk cId="0" sldId="606"/>
            <ac:spMk id="21507" creationId="{00000000-0000-0000-0000-000000000000}"/>
          </ac:spMkLst>
        </pc:spChg>
        <pc:picChg chg="del mod">
          <ac:chgData name="1220766870@qq.com" userId="57e3581f57375e2e" providerId="LiveId" clId="{3A0D455F-D04B-4CA3-B159-142B22217732}" dt="2018-11-15T15:02:57.185" v="508" actId="478"/>
          <ac:picMkLst>
            <pc:docMk/>
            <pc:sldMk cId="0" sldId="606"/>
            <ac:picMk id="3" creationId="{00000000-0000-0000-0000-000000000000}"/>
          </ac:picMkLst>
        </pc:picChg>
      </pc:sldChg>
      <pc:sldChg chg="del">
        <pc:chgData name="1220766870@qq.com" userId="57e3581f57375e2e" providerId="LiveId" clId="{3A0D455F-D04B-4CA3-B159-142B22217732}" dt="2018-11-15T15:11:10.713" v="648" actId="2696"/>
        <pc:sldMkLst>
          <pc:docMk/>
          <pc:sldMk cId="0" sldId="607"/>
        </pc:sldMkLst>
      </pc:sldChg>
      <pc:sldChg chg="del">
        <pc:chgData name="1220766870@qq.com" userId="57e3581f57375e2e" providerId="LiveId" clId="{3A0D455F-D04B-4CA3-B159-142B22217732}" dt="2018-11-15T14:37:04.394" v="15" actId="2696"/>
        <pc:sldMkLst>
          <pc:docMk/>
          <pc:sldMk cId="0" sldId="609"/>
        </pc:sldMkLst>
      </pc:sldChg>
      <pc:sldChg chg="modSp">
        <pc:chgData name="1220766870@qq.com" userId="57e3581f57375e2e" providerId="LiveId" clId="{3A0D455F-D04B-4CA3-B159-142B22217732}" dt="2018-11-15T14:58:59.754" v="404" actId="207"/>
        <pc:sldMkLst>
          <pc:docMk/>
          <pc:sldMk cId="0" sldId="610"/>
        </pc:sldMkLst>
        <pc:spChg chg="mod">
          <ac:chgData name="1220766870@qq.com" userId="57e3581f57375e2e" providerId="LiveId" clId="{3A0D455F-D04B-4CA3-B159-142B22217732}" dt="2018-11-15T14:38:56.048" v="35"/>
          <ac:spMkLst>
            <pc:docMk/>
            <pc:sldMk cId="0" sldId="610"/>
            <ac:spMk id="5122" creationId="{00000000-0000-0000-0000-000000000000}"/>
          </ac:spMkLst>
        </pc:spChg>
        <pc:spChg chg="mod">
          <ac:chgData name="1220766870@qq.com" userId="57e3581f57375e2e" providerId="LiveId" clId="{3A0D455F-D04B-4CA3-B159-142B22217732}" dt="2018-11-15T14:58:59.754" v="404" actId="207"/>
          <ac:spMkLst>
            <pc:docMk/>
            <pc:sldMk cId="0" sldId="610"/>
            <ac:spMk id="21507" creationId="{00000000-0000-0000-0000-000000000000}"/>
          </ac:spMkLst>
        </pc:spChg>
      </pc:sldChg>
      <pc:sldChg chg="del">
        <pc:chgData name="1220766870@qq.com" userId="57e3581f57375e2e" providerId="LiveId" clId="{3A0D455F-D04B-4CA3-B159-142B22217732}" dt="2018-11-15T15:11:31.707" v="650" actId="2696"/>
        <pc:sldMkLst>
          <pc:docMk/>
          <pc:sldMk cId="0" sldId="611"/>
        </pc:sldMkLst>
      </pc:sldChg>
      <pc:sldChg chg="modSp del">
        <pc:chgData name="1220766870@qq.com" userId="57e3581f57375e2e" providerId="LiveId" clId="{3A0D455F-D04B-4CA3-B159-142B22217732}" dt="2018-11-15T15:11:08.630" v="647" actId="2696"/>
        <pc:sldMkLst>
          <pc:docMk/>
          <pc:sldMk cId="0" sldId="614"/>
        </pc:sldMkLst>
        <pc:spChg chg="mod">
          <ac:chgData name="1220766870@qq.com" userId="57e3581f57375e2e" providerId="LiveId" clId="{3A0D455F-D04B-4CA3-B159-142B22217732}" dt="2018-11-15T14:35:32.588" v="5" actId="27636"/>
          <ac:spMkLst>
            <pc:docMk/>
            <pc:sldMk cId="0" sldId="614"/>
            <ac:spMk id="21507" creationId="{00000000-0000-0000-0000-000000000000}"/>
          </ac:spMkLst>
        </pc:spChg>
      </pc:sldChg>
      <pc:sldChg chg="modSp del">
        <pc:chgData name="1220766870@qq.com" userId="57e3581f57375e2e" providerId="LiveId" clId="{3A0D455F-D04B-4CA3-B159-142B22217732}" dt="2018-11-15T15:11:27.295" v="649" actId="2696"/>
        <pc:sldMkLst>
          <pc:docMk/>
          <pc:sldMk cId="0" sldId="615"/>
        </pc:sldMkLst>
        <pc:spChg chg="mod">
          <ac:chgData name="1220766870@qq.com" userId="57e3581f57375e2e" providerId="LiveId" clId="{3A0D455F-D04B-4CA3-B159-142B22217732}" dt="2018-11-15T14:35:32.608" v="6" actId="27636"/>
          <ac:spMkLst>
            <pc:docMk/>
            <pc:sldMk cId="0" sldId="615"/>
            <ac:spMk id="21507" creationId="{00000000-0000-0000-0000-000000000000}"/>
          </ac:spMkLst>
        </pc:spChg>
      </pc:sldChg>
      <pc:sldChg chg="addSp">
        <pc:chgData name="1220766870@qq.com" userId="57e3581f57375e2e" providerId="LiveId" clId="{3A0D455F-D04B-4CA3-B159-142B22217732}" dt="2018-11-15T15:11:49.435" v="651"/>
        <pc:sldMkLst>
          <pc:docMk/>
          <pc:sldMk cId="0" sldId="616"/>
        </pc:sldMkLst>
        <pc:spChg chg="add">
          <ac:chgData name="1220766870@qq.com" userId="57e3581f57375e2e" providerId="LiveId" clId="{3A0D455F-D04B-4CA3-B159-142B22217732}" dt="2018-11-15T15:11:49.435" v="651"/>
          <ac:spMkLst>
            <pc:docMk/>
            <pc:sldMk cId="0" sldId="616"/>
            <ac:spMk id="11" creationId="{91967441-C5E9-4CD3-99DC-8D3D9EA1C581}"/>
          </ac:spMkLst>
        </pc:spChg>
      </pc:sldChg>
      <pc:sldChg chg="modSp">
        <pc:chgData name="1220766870@qq.com" userId="57e3581f57375e2e" providerId="LiveId" clId="{3A0D455F-D04B-4CA3-B159-142B22217732}" dt="2018-11-15T14:35:32.647" v="7" actId="27636"/>
        <pc:sldMkLst>
          <pc:docMk/>
          <pc:sldMk cId="0" sldId="628"/>
        </pc:sldMkLst>
        <pc:spChg chg="mod">
          <ac:chgData name="1220766870@qq.com" userId="57e3581f57375e2e" providerId="LiveId" clId="{3A0D455F-D04B-4CA3-B159-142B22217732}" dt="2018-11-15T14:35:32.647" v="7" actId="27636"/>
          <ac:spMkLst>
            <pc:docMk/>
            <pc:sldMk cId="0" sldId="628"/>
            <ac:spMk id="21507" creationId="{00000000-0000-0000-0000-000000000000}"/>
          </ac:spMkLst>
        </pc:spChg>
      </pc:sldChg>
      <pc:sldChg chg="modSp">
        <pc:chgData name="1220766870@qq.com" userId="57e3581f57375e2e" providerId="LiveId" clId="{3A0D455F-D04B-4CA3-B159-142B22217732}" dt="2018-11-15T14:35:32.682" v="9" actId="27636"/>
        <pc:sldMkLst>
          <pc:docMk/>
          <pc:sldMk cId="0" sldId="647"/>
        </pc:sldMkLst>
        <pc:spChg chg="mod">
          <ac:chgData name="1220766870@qq.com" userId="57e3581f57375e2e" providerId="LiveId" clId="{3A0D455F-D04B-4CA3-B159-142B22217732}" dt="2018-11-15T14:35:32.682" v="9" actId="27636"/>
          <ac:spMkLst>
            <pc:docMk/>
            <pc:sldMk cId="0" sldId="647"/>
            <ac:spMk id="21507" creationId="{00000000-0000-0000-0000-000000000000}"/>
          </ac:spMkLst>
        </pc:spChg>
      </pc:sldChg>
      <pc:sldChg chg="modSp">
        <pc:chgData name="1220766870@qq.com" userId="57e3581f57375e2e" providerId="LiveId" clId="{3A0D455F-D04B-4CA3-B159-142B22217732}" dt="2018-11-15T14:35:32.667" v="8" actId="27636"/>
        <pc:sldMkLst>
          <pc:docMk/>
          <pc:sldMk cId="0" sldId="649"/>
        </pc:sldMkLst>
        <pc:spChg chg="mod">
          <ac:chgData name="1220766870@qq.com" userId="57e3581f57375e2e" providerId="LiveId" clId="{3A0D455F-D04B-4CA3-B159-142B22217732}" dt="2018-11-15T14:35:32.667" v="8" actId="27636"/>
          <ac:spMkLst>
            <pc:docMk/>
            <pc:sldMk cId="0" sldId="649"/>
            <ac:spMk id="21507" creationId="{00000000-0000-0000-0000-000000000000}"/>
          </ac:spMkLst>
        </pc:spChg>
      </pc:sldChg>
      <pc:sldChg chg="del">
        <pc:chgData name="1220766870@qq.com" userId="57e3581f57375e2e" providerId="LiveId" clId="{3A0D455F-D04B-4CA3-B159-142B22217732}" dt="2018-11-15T14:35:52.716" v="14" actId="2696"/>
        <pc:sldMkLst>
          <pc:docMk/>
          <pc:sldMk cId="0" sldId="661"/>
        </pc:sldMkLst>
      </pc:sldChg>
      <pc:sldChg chg="modSp">
        <pc:chgData name="1220766870@qq.com" userId="57e3581f57375e2e" providerId="LiveId" clId="{3A0D455F-D04B-4CA3-B159-142B22217732}" dt="2018-11-15T14:37:19.253" v="17"/>
        <pc:sldMkLst>
          <pc:docMk/>
          <pc:sldMk cId="0" sldId="662"/>
        </pc:sldMkLst>
        <pc:spChg chg="mod">
          <ac:chgData name="1220766870@qq.com" userId="57e3581f57375e2e" providerId="LiveId" clId="{3A0D455F-D04B-4CA3-B159-142B22217732}" dt="2018-11-15T14:37:19.253" v="17"/>
          <ac:spMkLst>
            <pc:docMk/>
            <pc:sldMk cId="0" sldId="662"/>
            <ac:spMk id="21506" creationId="{00000000-0000-0000-0000-000000000000}"/>
          </ac:spMkLst>
        </pc:spChg>
        <pc:spChg chg="mod">
          <ac:chgData name="1220766870@qq.com" userId="57e3581f57375e2e" providerId="LiveId" clId="{3A0D455F-D04B-4CA3-B159-142B22217732}" dt="2018-11-15T14:35:35.604" v="13"/>
          <ac:spMkLst>
            <pc:docMk/>
            <pc:sldMk cId="0" sldId="662"/>
            <ac:spMk id="21507" creationId="{00000000-0000-0000-0000-000000000000}"/>
          </ac:spMkLst>
        </pc:spChg>
      </pc:sldChg>
      <pc:sldChg chg="modSp">
        <pc:chgData name="1220766870@qq.com" userId="57e3581f57375e2e" providerId="LiveId" clId="{3A0D455F-D04B-4CA3-B159-142B22217732}" dt="2018-11-15T14:37:55.838" v="21" actId="207"/>
        <pc:sldMkLst>
          <pc:docMk/>
          <pc:sldMk cId="773906059" sldId="663"/>
        </pc:sldMkLst>
        <pc:spChg chg="mod">
          <ac:chgData name="1220766870@qq.com" userId="57e3581f57375e2e" providerId="LiveId" clId="{3A0D455F-D04B-4CA3-B159-142B22217732}" dt="2018-11-15T14:37:55.838" v="21" actId="207"/>
          <ac:spMkLst>
            <pc:docMk/>
            <pc:sldMk cId="773906059" sldId="663"/>
            <ac:spMk id="3" creationId="{00000000-0000-0000-0000-000000000000}"/>
          </ac:spMkLst>
        </pc:spChg>
      </pc:sldChg>
      <pc:sldChg chg="modSp">
        <pc:chgData name="1220766870@qq.com" userId="57e3581f57375e2e" providerId="LiveId" clId="{3A0D455F-D04B-4CA3-B159-142B22217732}" dt="2018-11-15T14:38:35.300" v="26" actId="113"/>
        <pc:sldMkLst>
          <pc:docMk/>
          <pc:sldMk cId="2431969470" sldId="664"/>
        </pc:sldMkLst>
        <pc:spChg chg="mod">
          <ac:chgData name="1220766870@qq.com" userId="57e3581f57375e2e" providerId="LiveId" clId="{3A0D455F-D04B-4CA3-B159-142B22217732}" dt="2018-11-15T14:38:35.300" v="26" actId="113"/>
          <ac:spMkLst>
            <pc:docMk/>
            <pc:sldMk cId="2431969470" sldId="664"/>
            <ac:spMk id="3" creationId="{00000000-0000-0000-0000-000000000000}"/>
          </ac:spMkLst>
        </pc:spChg>
      </pc:sldChg>
      <pc:sldChg chg="modSp">
        <pc:chgData name="1220766870@qq.com" userId="57e3581f57375e2e" providerId="LiveId" clId="{3A0D455F-D04B-4CA3-B159-142B22217732}" dt="2018-11-15T14:53:27.039" v="364"/>
        <pc:sldMkLst>
          <pc:docMk/>
          <pc:sldMk cId="866903700" sldId="665"/>
        </pc:sldMkLst>
        <pc:spChg chg="mod">
          <ac:chgData name="1220766870@qq.com" userId="57e3581f57375e2e" providerId="LiveId" clId="{3A0D455F-D04B-4CA3-B159-142B22217732}" dt="2018-11-15T14:39:33.122" v="53"/>
          <ac:spMkLst>
            <pc:docMk/>
            <pc:sldMk cId="866903700" sldId="665"/>
            <ac:spMk id="5122" creationId="{00000000-0000-0000-0000-000000000000}"/>
          </ac:spMkLst>
        </pc:spChg>
        <pc:spChg chg="mod">
          <ac:chgData name="1220766870@qq.com" userId="57e3581f57375e2e" providerId="LiveId" clId="{3A0D455F-D04B-4CA3-B159-142B22217732}" dt="2018-11-15T14:53:27.039" v="364"/>
          <ac:spMkLst>
            <pc:docMk/>
            <pc:sldMk cId="866903700" sldId="665"/>
            <ac:spMk id="21507" creationId="{00000000-0000-0000-0000-000000000000}"/>
          </ac:spMkLst>
        </pc:spChg>
      </pc:sldChg>
      <pc:sldChg chg="addSp modSp">
        <pc:chgData name="1220766870@qq.com" userId="57e3581f57375e2e" providerId="LiveId" clId="{3A0D455F-D04B-4CA3-B159-142B22217732}" dt="2018-11-15T15:10:27.748" v="646" actId="20577"/>
        <pc:sldMkLst>
          <pc:docMk/>
          <pc:sldMk cId="2306535759" sldId="666"/>
        </pc:sldMkLst>
        <pc:spChg chg="mod">
          <ac:chgData name="1220766870@qq.com" userId="57e3581f57375e2e" providerId="LiveId" clId="{3A0D455F-D04B-4CA3-B159-142B22217732}" dt="2018-11-15T15:10:27.748" v="646" actId="20577"/>
          <ac:spMkLst>
            <pc:docMk/>
            <pc:sldMk cId="2306535759" sldId="666"/>
            <ac:spMk id="21507" creationId="{00000000-0000-0000-0000-000000000000}"/>
          </ac:spMkLst>
        </pc:spChg>
        <pc:picChg chg="add mod">
          <ac:chgData name="1220766870@qq.com" userId="57e3581f57375e2e" providerId="LiveId" clId="{3A0D455F-D04B-4CA3-B159-142B22217732}" dt="2018-11-15T15:08:09.205" v="587" actId="1076"/>
          <ac:picMkLst>
            <pc:docMk/>
            <pc:sldMk cId="2306535759" sldId="666"/>
            <ac:picMk id="4" creationId="{1A98979F-B6DB-49B6-816A-89076046B9CE}"/>
          </ac:picMkLst>
        </pc:picChg>
      </pc:sldChg>
      <pc:sldChg chg="delSp modSp">
        <pc:chgData name="1220766870@qq.com" userId="57e3581f57375e2e" providerId="LiveId" clId="{3A0D455F-D04B-4CA3-B159-142B22217732}" dt="2018-11-15T15:21:33.184" v="922" actId="20577"/>
        <pc:sldMkLst>
          <pc:docMk/>
          <pc:sldMk cId="1506574559" sldId="667"/>
        </pc:sldMkLst>
        <pc:spChg chg="mod">
          <ac:chgData name="1220766870@qq.com" userId="57e3581f57375e2e" providerId="LiveId" clId="{3A0D455F-D04B-4CA3-B159-142B22217732}" dt="2018-11-15T15:21:33.184" v="922" actId="20577"/>
          <ac:spMkLst>
            <pc:docMk/>
            <pc:sldMk cId="1506574559" sldId="667"/>
            <ac:spMk id="21507" creationId="{00000000-0000-0000-0000-000000000000}"/>
          </ac:spMkLst>
        </pc:spChg>
        <pc:picChg chg="del">
          <ac:chgData name="1220766870@qq.com" userId="57e3581f57375e2e" providerId="LiveId" clId="{3A0D455F-D04B-4CA3-B159-142B22217732}" dt="2018-11-15T15:13:31.812" v="660" actId="478"/>
          <ac:picMkLst>
            <pc:docMk/>
            <pc:sldMk cId="1506574559" sldId="667"/>
            <ac:picMk id="4" creationId="{1A98979F-B6DB-49B6-816A-89076046B9CE}"/>
          </ac:picMkLst>
        </pc:picChg>
      </pc:sldChg>
      <pc:sldChg chg="modSp del">
        <pc:chgData name="1220766870@qq.com" userId="57e3581f57375e2e" providerId="LiveId" clId="{3A0D455F-D04B-4CA3-B159-142B22217732}" dt="2018-11-15T15:21:37.208" v="923" actId="2696"/>
        <pc:sldMkLst>
          <pc:docMk/>
          <pc:sldMk cId="3663558285" sldId="668"/>
        </pc:sldMkLst>
        <pc:spChg chg="mod">
          <ac:chgData name="1220766870@qq.com" userId="57e3581f57375e2e" providerId="LiveId" clId="{3A0D455F-D04B-4CA3-B159-142B22217732}" dt="2018-11-15T15:21:01.208" v="916"/>
          <ac:spMkLst>
            <pc:docMk/>
            <pc:sldMk cId="3663558285" sldId="668"/>
            <ac:spMk id="21507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pitchFamily="34" charset="-122"/>
              </a:defRPr>
            </a:lvl1pPr>
          </a:lstStyle>
          <a:p>
            <a:fld id="{757E8D1E-F0E2-4D32-9688-25B3AF4D0C62}" type="datetimeFigureOut">
              <a:rPr lang="zh-CN" altLang="en-US" smtClean="0"/>
              <a:pPr/>
              <a:t>2020/7/10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pitchFamily="34" charset="-122"/>
              </a:defRPr>
            </a:lvl1pPr>
          </a:lstStyle>
          <a:p>
            <a:fld id="{A0962FA8-AA85-4053-8547-304384BC292A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519515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962FA8-AA85-4053-8547-304384BC292A}" type="slidenum">
              <a:rPr lang="zh-CN" altLang="en-US" smtClean="0"/>
              <a:pPr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1591976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911D60-9DC1-47F3-B777-41CF4FE375C1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5193188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144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15645" indent="-274955" defTabSz="9144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01090" indent="-220345" defTabSz="9144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541780" indent="-220345" defTabSz="9144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981835" indent="-220345" defTabSz="9144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422525" indent="-220345" defTabSz="914400" fontAlgn="base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862580" indent="-220345" defTabSz="914400" fontAlgn="base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303270" indent="-220345" defTabSz="914400" fontAlgn="base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743325" indent="-220345" defTabSz="914400" fontAlgn="base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DE88EDF5-9547-411F-8ECE-6FBE33797942}" type="slidenum">
              <a:rPr kumimoji="0" lang="en-US" altLang="zh-CN" sz="1200">
                <a:latin typeface="微软雅黑" panose="020B0503020204020204" pitchFamily="34" charset="-122"/>
              </a:rPr>
              <a:pPr>
                <a:defRPr/>
              </a:pPr>
              <a:t>11</a:t>
            </a:fld>
            <a:endParaRPr kumimoji="0" lang="en-US" altLang="zh-CN" sz="1200" dirty="0">
              <a:latin typeface="微软雅黑" panose="020B0503020204020204" pitchFamily="34" charset="-122"/>
            </a:endParaRPr>
          </a:p>
        </p:txBody>
      </p:sp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kumimoji="0" lang="zh-CN" altLang="en-US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918123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911D60-9DC1-47F3-B777-41CF4FE375C1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5193188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911D60-9DC1-47F3-B777-41CF4FE375C1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5193188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144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15645" indent="-274955" defTabSz="9144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01090" indent="-220345" defTabSz="9144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541780" indent="-220345" defTabSz="9144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981835" indent="-220345" defTabSz="9144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422525" indent="-220345" defTabSz="914400" fontAlgn="base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862580" indent="-220345" defTabSz="914400" fontAlgn="base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303270" indent="-220345" defTabSz="914400" fontAlgn="base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743325" indent="-220345" defTabSz="914400" fontAlgn="base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DE88EDF5-9547-411F-8ECE-6FBE33797942}" type="slidenum">
              <a:rPr kumimoji="0" lang="en-US" altLang="zh-CN" sz="1200">
                <a:latin typeface="微软雅黑" panose="020B0503020204020204" pitchFamily="34" charset="-122"/>
              </a:rPr>
              <a:pPr>
                <a:defRPr/>
              </a:pPr>
              <a:t>14</a:t>
            </a:fld>
            <a:endParaRPr kumimoji="0" lang="en-US" altLang="zh-CN" sz="1200" dirty="0">
              <a:latin typeface="微软雅黑" panose="020B0503020204020204" pitchFamily="34" charset="-122"/>
            </a:endParaRPr>
          </a:p>
        </p:txBody>
      </p:sp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kumimoji="0" lang="zh-CN" altLang="en-US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918123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911D60-9DC1-47F3-B777-41CF4FE375C1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5193188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911D60-9DC1-47F3-B777-41CF4FE375C1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5193188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911D60-9DC1-47F3-B777-41CF4FE375C1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5193188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911D60-9DC1-47F3-B777-41CF4FE375C1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51931881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911D60-9DC1-47F3-B777-41CF4FE375C1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5193188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144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15645" indent="-274955" defTabSz="9144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01090" indent="-220345" defTabSz="9144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541780" indent="-220345" defTabSz="9144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981835" indent="-220345" defTabSz="9144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422525" indent="-220345" defTabSz="914400" fontAlgn="base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862580" indent="-220345" defTabSz="914400" fontAlgn="base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303270" indent="-220345" defTabSz="914400" fontAlgn="base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743325" indent="-220345" defTabSz="914400" fontAlgn="base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DE88EDF5-9547-411F-8ECE-6FBE33797942}" type="slidenum">
              <a:rPr kumimoji="0" lang="en-US" altLang="zh-CN" sz="1200">
                <a:latin typeface="微软雅黑" panose="020B0503020204020204" pitchFamily="34" charset="-122"/>
              </a:rPr>
              <a:pPr>
                <a:defRPr/>
              </a:pPr>
              <a:t>2</a:t>
            </a:fld>
            <a:endParaRPr kumimoji="0" lang="en-US" altLang="zh-CN" sz="1200" dirty="0">
              <a:latin typeface="微软雅黑" panose="020B0503020204020204" pitchFamily="34" charset="-122"/>
            </a:endParaRPr>
          </a:p>
        </p:txBody>
      </p:sp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kumimoji="0" lang="zh-CN" altLang="en-US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9181235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911D60-9DC1-47F3-B777-41CF4FE375C1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51931881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144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15645" indent="-274955" defTabSz="9144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01090" indent="-220345" defTabSz="9144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541780" indent="-220345" defTabSz="9144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981835" indent="-220345" defTabSz="9144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422525" indent="-220345" defTabSz="914400" fontAlgn="base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862580" indent="-220345" defTabSz="914400" fontAlgn="base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303270" indent="-220345" defTabSz="914400" fontAlgn="base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743325" indent="-220345" defTabSz="914400" fontAlgn="base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DE88EDF5-9547-411F-8ECE-6FBE33797942}" type="slidenum">
              <a:rPr kumimoji="0" lang="en-US" altLang="zh-CN" sz="1200">
                <a:latin typeface="微软雅黑" panose="020B0503020204020204" pitchFamily="34" charset="-122"/>
              </a:rPr>
              <a:pPr>
                <a:defRPr/>
              </a:pPr>
              <a:t>21</a:t>
            </a:fld>
            <a:endParaRPr kumimoji="0" lang="en-US" altLang="zh-CN" sz="1200" dirty="0">
              <a:latin typeface="微软雅黑" panose="020B0503020204020204" pitchFamily="34" charset="-122"/>
            </a:endParaRPr>
          </a:p>
        </p:txBody>
      </p:sp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kumimoji="0" lang="zh-CN" altLang="en-US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9181235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911D60-9DC1-47F3-B777-41CF4FE375C1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5193188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144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15645" indent="-274955" defTabSz="9144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01090" indent="-220345" defTabSz="9144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541780" indent="-220345" defTabSz="9144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981835" indent="-220345" defTabSz="9144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422525" indent="-220345" defTabSz="914400" fontAlgn="base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862580" indent="-220345" defTabSz="914400" fontAlgn="base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303270" indent="-220345" defTabSz="914400" fontAlgn="base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743325" indent="-220345" defTabSz="914400" fontAlgn="base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DE88EDF5-9547-411F-8ECE-6FBE33797942}" type="slidenum">
              <a:rPr kumimoji="0" lang="en-US" altLang="zh-CN" sz="1200">
                <a:latin typeface="微软雅黑" panose="020B0503020204020204" pitchFamily="34" charset="-122"/>
              </a:rPr>
              <a:pPr>
                <a:defRPr/>
              </a:pPr>
              <a:t>3</a:t>
            </a:fld>
            <a:endParaRPr kumimoji="0" lang="en-US" altLang="zh-CN" sz="1200" dirty="0">
              <a:latin typeface="微软雅黑" panose="020B0503020204020204" pitchFamily="34" charset="-122"/>
            </a:endParaRPr>
          </a:p>
        </p:txBody>
      </p:sp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kumimoji="0" lang="zh-CN" altLang="en-US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918123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911D60-9DC1-47F3-B777-41CF4FE375C1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5193188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911D60-9DC1-47F3-B777-41CF4FE375C1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5193188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144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15645" indent="-274955" defTabSz="9144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01090" indent="-220345" defTabSz="9144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541780" indent="-220345" defTabSz="9144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981835" indent="-220345" defTabSz="9144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422525" indent="-220345" defTabSz="914400" fontAlgn="base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862580" indent="-220345" defTabSz="914400" fontAlgn="base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303270" indent="-220345" defTabSz="914400" fontAlgn="base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743325" indent="-220345" defTabSz="914400" fontAlgn="base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DE88EDF5-9547-411F-8ECE-6FBE33797942}" type="slidenum">
              <a:rPr kumimoji="0" lang="en-US" altLang="zh-CN" sz="1200">
                <a:latin typeface="微软雅黑" panose="020B0503020204020204" pitchFamily="34" charset="-122"/>
              </a:rPr>
              <a:pPr>
                <a:defRPr/>
              </a:pPr>
              <a:t>6</a:t>
            </a:fld>
            <a:endParaRPr kumimoji="0" lang="en-US" altLang="zh-CN" sz="1200" dirty="0">
              <a:latin typeface="微软雅黑" panose="020B0503020204020204" pitchFamily="34" charset="-122"/>
            </a:endParaRPr>
          </a:p>
        </p:txBody>
      </p:sp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kumimoji="0" lang="zh-CN" altLang="en-US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918123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911D60-9DC1-47F3-B777-41CF4FE375C1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5193188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911D60-9DC1-47F3-B777-41CF4FE375C1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5193188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911D60-9DC1-47F3-B777-41CF4FE375C1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5193188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 descr="B-1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588"/>
            <a:ext cx="9144000" cy="685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568" y="1412776"/>
            <a:ext cx="7772400" cy="14700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</a:defRPr>
            </a:lvl1pPr>
          </a:lstStyle>
          <a:p>
            <a:pPr>
              <a:defRPr/>
            </a:pPr>
            <a:fld id="{E3EA5CCA-986A-4CC9-8C58-F9F7966A7C28}" type="datetime1">
              <a:rPr lang="zh-CN" altLang="en-US" smtClean="0"/>
              <a:pPr>
                <a:defRPr/>
              </a:pPr>
              <a:t>2020/7/10</a:t>
            </a:fld>
            <a:endParaRPr lang="en-US" altLang="zh-CN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</a:defRPr>
            </a:lvl1pPr>
          </a:lstStyle>
          <a:p>
            <a:pPr>
              <a:defRPr/>
            </a:pPr>
            <a:fld id="{039503BF-C29D-4C80-9971-704DEB9EB5A2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  <p:pic>
        <p:nvPicPr>
          <p:cNvPr id="8" name="Picture 6" descr="B-1"/>
          <p:cNvPicPr>
            <a:picLocks noChangeAspect="1" noChangeArrowheads="1"/>
          </p:cNvPicPr>
          <p:nvPr userDrawn="1"/>
        </p:nvPicPr>
        <p:blipFill>
          <a:blip r:embed="rId3" cstate="print"/>
          <a:srcRect l="8194" t="52522" r="40851" b="32153"/>
          <a:stretch>
            <a:fillRect/>
          </a:stretch>
        </p:blipFill>
        <p:spPr bwMode="auto">
          <a:xfrm>
            <a:off x="749300" y="3602038"/>
            <a:ext cx="4659313" cy="105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B-1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5868144" y="548680"/>
            <a:ext cx="2602632" cy="648072"/>
          </a:xfrm>
        </p:spPr>
        <p:txBody>
          <a:bodyPr/>
          <a:lstStyle>
            <a:lvl1pPr>
              <a:defRPr sz="2400">
                <a:latin typeface="微软雅黑" panose="020B0503020204020204" pitchFamily="34" charset="-122"/>
              </a:defRPr>
            </a:lvl1pPr>
          </a:lstStyle>
          <a:p>
            <a:r>
              <a:rPr lang="zh-CN" altLang="en-US" sz="2000" dirty="0"/>
              <a:t>内容标题区域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</a:defRPr>
            </a:lvl1pPr>
          </a:lstStyle>
          <a:p>
            <a:pPr>
              <a:defRPr/>
            </a:pPr>
            <a:fld id="{2FAEEB5C-835C-42BD-AD24-1ED6573D82D2}" type="datetime1">
              <a:rPr lang="zh-CN" altLang="en-US" smtClean="0"/>
              <a:pPr>
                <a:defRPr/>
              </a:pPr>
              <a:t>2020/7/10</a:t>
            </a:fld>
            <a:endParaRPr lang="en-US" altLang="zh-CN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</a:defRPr>
            </a:lvl1pPr>
          </a:lstStyle>
          <a:p>
            <a:pPr>
              <a:defRPr/>
            </a:pPr>
            <a:fld id="{40A439F1-587F-4B46-AE4C-D82BC2C3528D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</a:defRPr>
            </a:lvl1pPr>
          </a:lstStyle>
          <a:p>
            <a:pPr>
              <a:defRPr/>
            </a:pPr>
            <a:fld id="{995C5F5E-8F7D-4FC9-8622-20ADF1BC4436}" type="datetime1">
              <a:rPr lang="zh-CN" altLang="en-US" smtClean="0"/>
              <a:pPr>
                <a:defRPr/>
              </a:pPr>
              <a:t>2020/7/10</a:t>
            </a:fld>
            <a:endParaRPr lang="en-US" altLang="zh-CN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</a:defRPr>
            </a:lvl1pPr>
          </a:lstStyle>
          <a:p>
            <a:pPr>
              <a:defRPr/>
            </a:pPr>
            <a:fld id="{B946528B-B9B9-4E68-8952-1F42D213A426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  <p:pic>
        <p:nvPicPr>
          <p:cNvPr id="6" name="Picture 5" descr="B-1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588"/>
            <a:ext cx="9144000" cy="685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4" descr="B-1"/>
          <p:cNvPicPr>
            <a:picLocks noChangeAspect="1" noChangeArrowheads="1"/>
          </p:cNvPicPr>
          <p:nvPr userDrawn="1"/>
        </p:nvPicPr>
        <p:blipFill>
          <a:blip r:embed="rId3" cstate="print"/>
          <a:srcRect l="52361" t="31111" r="3542" b="56296"/>
          <a:stretch>
            <a:fillRect/>
          </a:stretch>
        </p:blipFill>
        <p:spPr bwMode="auto">
          <a:xfrm>
            <a:off x="4787900" y="2133600"/>
            <a:ext cx="4032250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</a:defRPr>
            </a:lvl1pPr>
          </a:lstStyle>
          <a:p>
            <a:fld id="{56DE34FE-105D-467B-A24A-9C9DCD3BC89A}" type="datetime1">
              <a:rPr lang="zh-CN" altLang="en-US" smtClean="0"/>
              <a:pPr/>
              <a:t>2020/7/10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B-1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latin typeface="微软雅黑" panose="020B0503020204020204" pitchFamily="34" charset="-122"/>
              </a:defRPr>
            </a:lvl1pPr>
          </a:lstStyle>
          <a:p>
            <a:pPr>
              <a:defRPr/>
            </a:pPr>
            <a:fld id="{740D6C49-6199-4D54-A8BA-DD1EDEB2C5E7}" type="datetime1">
              <a:rPr lang="zh-CN" altLang="en-US" smtClean="0"/>
              <a:pPr>
                <a:defRPr/>
              </a:pPr>
              <a:t>2020/7/10</a:t>
            </a:fld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latin typeface="微软雅黑" panose="020B0503020204020204" pitchFamily="34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latin typeface="微软雅黑" panose="020B0503020204020204" pitchFamily="34" charset="-122"/>
              </a:defRPr>
            </a:lvl1pPr>
          </a:lstStyle>
          <a:p>
            <a:pPr>
              <a:defRPr/>
            </a:pPr>
            <a:fld id="{CD98D576-A93E-4A83-AEFD-5B9ECC077633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</p:sldLayoutIdLst>
  <p:transition spd="med"/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微软雅黑" panose="020B0503020204020204" pitchFamily="34" charset="-122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微软雅黑" panose="020B0503020204020204" pitchFamily="34" charset="-122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微软雅黑" panose="020B0503020204020204" pitchFamily="34" charset="-122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微软雅黑" panose="020B0503020204020204" pitchFamily="34" charset="-122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微软雅黑" panose="020B0503020204020204" pitchFamily="34" charset="-122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微软雅黑" panose="020B0503020204020204" pitchFamily="34" charset="-122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image" Target="../media/image6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4" Type="http://schemas.openxmlformats.org/officeDocument/2006/relationships/image" Target="../media/image6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6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4" Type="http://schemas.openxmlformats.org/officeDocument/2006/relationships/image" Target="../media/image6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357950" y="5572140"/>
            <a:ext cx="2421890" cy="637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800" b="1" dirty="0" smtClean="0">
                <a:latin typeface="楷体" panose="02010609060101010101" charset="-122"/>
                <a:ea typeface="楷体" panose="02010609060101010101" charset="-122"/>
              </a:rPr>
              <a:t>姚春荣</a:t>
            </a:r>
            <a:endParaRPr lang="zh-CN" altLang="en-US" sz="2800" b="1" dirty="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6" name="标题 1"/>
          <p:cNvSpPr>
            <a:spLocks noGrp="1"/>
          </p:cNvSpPr>
          <p:nvPr/>
        </p:nvSpPr>
        <p:spPr>
          <a:xfrm>
            <a:off x="0" y="1285860"/>
            <a:ext cx="8676263" cy="16563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A GPU Inference System Scheduling Algorithm with Asynchronous Data Transfer </a:t>
            </a:r>
            <a:r>
              <a:rPr lang="en-US" sz="2800" dirty="0" smtClean="0"/>
              <a:t/>
            </a:r>
            <a:br>
              <a:rPr lang="en-US" sz="2800" dirty="0" smtClean="0"/>
            </a:br>
            <a:endParaRPr lang="en-US" altLang="zh-CN" sz="28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214810" y="2643182"/>
            <a:ext cx="49291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2019 IEEE International Parallel and Distributed Processing Symposium (IPDPS) </a:t>
            </a:r>
            <a:endParaRPr lang="zh-CN" altLang="en-US" b="1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495300" y="561380"/>
            <a:ext cx="4025776" cy="648072"/>
          </a:xfrm>
        </p:spPr>
        <p:txBody>
          <a:bodyPr/>
          <a:lstStyle/>
          <a:p>
            <a:pPr algn="l"/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Model</a:t>
            </a:r>
            <a:endParaRPr lang="zh-CN" alt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42910" y="1571612"/>
            <a:ext cx="12858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 smtClean="0"/>
              <a:t>对比：</a:t>
            </a:r>
            <a:endParaRPr lang="zh-CN" altLang="en-US" sz="2400" b="1" dirty="0"/>
          </a:p>
        </p:txBody>
      </p:sp>
      <p:sp>
        <p:nvSpPr>
          <p:cNvPr id="9" name="矩形 8"/>
          <p:cNvSpPr/>
          <p:nvPr/>
        </p:nvSpPr>
        <p:spPr>
          <a:xfrm>
            <a:off x="714348" y="1928802"/>
            <a:ext cx="28568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Concurrency upper</a:t>
            </a:r>
          </a:p>
        </p:txBody>
      </p:sp>
      <p:pic>
        <p:nvPicPr>
          <p:cNvPr id="10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57290" y="2714620"/>
            <a:ext cx="1695450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357686" y="2786058"/>
            <a:ext cx="3771900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14348" y="4572008"/>
            <a:ext cx="2300283" cy="8039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214414" y="5643578"/>
            <a:ext cx="1655545" cy="842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000496" y="4500570"/>
            <a:ext cx="4714876" cy="1928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矩形 15"/>
          <p:cNvSpPr/>
          <p:nvPr/>
        </p:nvSpPr>
        <p:spPr>
          <a:xfrm>
            <a:off x="714348" y="3643314"/>
            <a:ext cx="24288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Latency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upper</a:t>
            </a:r>
          </a:p>
        </p:txBody>
      </p:sp>
      <p:sp>
        <p:nvSpPr>
          <p:cNvPr id="19" name="左右箭头 18"/>
          <p:cNvSpPr/>
          <p:nvPr/>
        </p:nvSpPr>
        <p:spPr>
          <a:xfrm>
            <a:off x="3286116" y="3000372"/>
            <a:ext cx="857256" cy="28575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左右箭头 19"/>
          <p:cNvSpPr/>
          <p:nvPr/>
        </p:nvSpPr>
        <p:spPr>
          <a:xfrm>
            <a:off x="3286116" y="5500702"/>
            <a:ext cx="857256" cy="28575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32062996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图片 4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8311" y="2125663"/>
            <a:ext cx="2568689" cy="366702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071802" y="1785926"/>
            <a:ext cx="550072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eaLnBrk="1" latinLnBrk="0" hangingPunct="1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2400" dirty="0" smtClean="0"/>
              <a:t>研究动机</a:t>
            </a:r>
            <a:endParaRPr lang="zh-CN" altLang="en-US" sz="2400" dirty="0"/>
          </a:p>
          <a:p>
            <a:pPr marL="285750" indent="-285750" eaLnBrk="1" latinLnBrk="0" hangingPunct="1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Model</a:t>
            </a:r>
          </a:p>
          <a:p>
            <a:pPr marL="285750" indent="-285750" eaLnBrk="1" latinLnBrk="0" hangingPunct="1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调度算法</a:t>
            </a:r>
            <a:endParaRPr lang="en-US" altLang="zh-CN" sz="24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285750" indent="-285750" eaLnBrk="1" latinLnBrk="0" hangingPunct="1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2400" dirty="0" smtClean="0"/>
              <a:t>实验</a:t>
            </a:r>
            <a:endParaRPr lang="zh-CN" altLang="en-US" sz="2400" dirty="0"/>
          </a:p>
          <a:p>
            <a:pPr marL="285750" indent="-285750" eaLnBrk="1" latinLnBrk="0" hangingPunct="1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2400" dirty="0"/>
              <a:t>总结</a:t>
            </a: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495300" y="561380"/>
            <a:ext cx="4025776" cy="648072"/>
          </a:xfrm>
        </p:spPr>
        <p:txBody>
          <a:bodyPr/>
          <a:lstStyle/>
          <a:p>
            <a:pPr algn="l"/>
            <a:r>
              <a:rPr lang="zh-CN" altLang="en-US" dirty="0" smtClean="0"/>
              <a:t>提纲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111685129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495300" y="561380"/>
            <a:ext cx="4025776" cy="648072"/>
          </a:xfrm>
        </p:spPr>
        <p:txBody>
          <a:bodyPr/>
          <a:lstStyle/>
          <a:p>
            <a:pPr algn="l"/>
            <a:r>
              <a:rPr lang="zh-CN" altLang="en-US" sz="2800" dirty="0" smtClean="0">
                <a:latin typeface="Times New Roman" pitchFamily="18" charset="0"/>
                <a:cs typeface="Times New Roman" pitchFamily="18" charset="0"/>
              </a:rPr>
              <a:t>调度算法</a:t>
            </a:r>
            <a:endParaRPr lang="zh-CN" alt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00034" y="1977932"/>
            <a:ext cx="800105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启动两个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CUDA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流。</a:t>
            </a:r>
            <a:endParaRPr lang="en-US" altLang="zh-CN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lvl="1" algn="just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 调度开始时，选择较小的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batch size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初始化模型参数。</a:t>
            </a:r>
            <a:endParaRPr lang="en-US" altLang="zh-CN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lvl="1" algn="just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 根据请求的并发和延迟计算下一批次的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batch size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，然后在上一批计算结束之前将其上传到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GPU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内存。</a:t>
            </a:r>
            <a:endParaRPr lang="en-US" altLang="zh-CN" sz="24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2062996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495300" y="561380"/>
            <a:ext cx="4025776" cy="648072"/>
          </a:xfrm>
        </p:spPr>
        <p:txBody>
          <a:bodyPr/>
          <a:lstStyle/>
          <a:p>
            <a:pPr algn="l"/>
            <a:r>
              <a:rPr lang="zh-CN" altLang="en-US" sz="2800" dirty="0" smtClean="0">
                <a:latin typeface="Times New Roman" pitchFamily="18" charset="0"/>
                <a:cs typeface="Times New Roman" pitchFamily="18" charset="0"/>
              </a:rPr>
              <a:t>调度算法</a:t>
            </a:r>
            <a:endParaRPr lang="zh-CN" alt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00034" y="1364638"/>
            <a:ext cx="8001056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当并发增大时</a:t>
            </a:r>
            <a:endParaRPr lang="en-US" altLang="zh-CN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lvl="2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 当前批次提前填充完成；</a:t>
            </a:r>
            <a:endParaRPr lang="en-US" altLang="zh-CN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lvl="2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上传当前填充的批次；</a:t>
            </a:r>
            <a:endParaRPr lang="en-US" altLang="zh-CN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lvl="2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更新并发性；</a:t>
            </a:r>
            <a:endParaRPr lang="en-US" altLang="zh-CN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lvl="2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使用新的并发性考虑当前处理批次的剩余时间；</a:t>
            </a:r>
            <a:endParaRPr lang="en-US" altLang="zh-CN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00034" y="3974807"/>
            <a:ext cx="8001056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当并发减小时</a:t>
            </a:r>
            <a:endParaRPr lang="en-US" altLang="zh-CN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lvl="2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 当前批次尚未填充完成；</a:t>
            </a:r>
            <a:endParaRPr lang="en-US" altLang="zh-CN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lvl="2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强制使用较小的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batch size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填充并上传；</a:t>
            </a:r>
            <a:endParaRPr lang="en-US" altLang="zh-CN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lvl="2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更新并发性；</a:t>
            </a:r>
            <a:endParaRPr lang="en-US" altLang="zh-CN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lvl="2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使用新的并发性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batch size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以及新上传的批次的计算时间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xmlns="" val="132062996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图片 4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8311" y="2125663"/>
            <a:ext cx="2568689" cy="366702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071802" y="1785926"/>
            <a:ext cx="550072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eaLnBrk="1" latinLnBrk="0" hangingPunct="1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2400" dirty="0" smtClean="0"/>
              <a:t>研究动机</a:t>
            </a:r>
            <a:endParaRPr lang="zh-CN" altLang="en-US" sz="2400" dirty="0"/>
          </a:p>
          <a:p>
            <a:pPr marL="285750" indent="-285750" eaLnBrk="1" latinLnBrk="0" hangingPunct="1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Model</a:t>
            </a:r>
          </a:p>
          <a:p>
            <a:pPr marL="285750" indent="-285750" eaLnBrk="1" latinLnBrk="0" hangingPunct="1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调度算法</a:t>
            </a:r>
            <a:endParaRPr lang="en-US" altLang="zh-CN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 eaLnBrk="1" latinLnBrk="0" hangingPunct="1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2400" dirty="0" smtClean="0">
                <a:solidFill>
                  <a:srgbClr val="FF0000"/>
                </a:solidFill>
              </a:rPr>
              <a:t>实验</a:t>
            </a:r>
            <a:endParaRPr lang="zh-CN" altLang="en-US" sz="2400" dirty="0">
              <a:solidFill>
                <a:srgbClr val="FF0000"/>
              </a:solidFill>
            </a:endParaRPr>
          </a:p>
          <a:p>
            <a:pPr marL="285750" indent="-285750" eaLnBrk="1" latinLnBrk="0" hangingPunct="1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2400" dirty="0"/>
              <a:t>总结</a:t>
            </a: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495300" y="561380"/>
            <a:ext cx="4025776" cy="648072"/>
          </a:xfrm>
        </p:spPr>
        <p:txBody>
          <a:bodyPr/>
          <a:lstStyle/>
          <a:p>
            <a:pPr algn="l"/>
            <a:r>
              <a:rPr lang="zh-CN" altLang="en-US" dirty="0" smtClean="0"/>
              <a:t>提纲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111685129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495300" y="561380"/>
            <a:ext cx="4025776" cy="648072"/>
          </a:xfrm>
        </p:spPr>
        <p:txBody>
          <a:bodyPr/>
          <a:lstStyle/>
          <a:p>
            <a:pPr algn="l"/>
            <a:r>
              <a:rPr lang="zh-CN" altLang="en-US" sz="2800" dirty="0" smtClean="0">
                <a:latin typeface="Times New Roman" pitchFamily="18" charset="0"/>
                <a:cs typeface="Times New Roman" pitchFamily="18" charset="0"/>
              </a:rPr>
              <a:t>实验</a:t>
            </a:r>
            <a:endParaRPr lang="zh-CN" alt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00034" y="1422521"/>
            <a:ext cx="2143140" cy="495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环境</a:t>
            </a:r>
            <a:endParaRPr lang="en-US" altLang="zh-CN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57290" y="2143116"/>
            <a:ext cx="6715172" cy="3389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32062996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495300" y="561380"/>
            <a:ext cx="4025776" cy="648072"/>
          </a:xfrm>
        </p:spPr>
        <p:txBody>
          <a:bodyPr/>
          <a:lstStyle/>
          <a:p>
            <a:pPr algn="l"/>
            <a:r>
              <a:rPr lang="zh-CN" altLang="en-US" sz="2800" dirty="0" smtClean="0">
                <a:latin typeface="Times New Roman" pitchFamily="18" charset="0"/>
                <a:cs typeface="Times New Roman" pitchFamily="18" charset="0"/>
              </a:rPr>
              <a:t>实验</a:t>
            </a:r>
            <a:endParaRPr lang="zh-CN" alt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348" y="2024086"/>
            <a:ext cx="7572375" cy="476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矩形 5"/>
          <p:cNvSpPr/>
          <p:nvPr/>
        </p:nvSpPr>
        <p:spPr>
          <a:xfrm>
            <a:off x="500034" y="1422521"/>
            <a:ext cx="214314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并发改变</a:t>
            </a:r>
            <a:endParaRPr lang="en-US" altLang="zh-CN" sz="20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2062996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95300" y="561380"/>
            <a:ext cx="4025776" cy="648072"/>
          </a:xfrm>
        </p:spPr>
        <p:txBody>
          <a:bodyPr/>
          <a:lstStyle/>
          <a:p>
            <a:pPr algn="l"/>
            <a:r>
              <a:rPr lang="zh-CN" altLang="en-US" sz="2800" dirty="0" smtClean="0">
                <a:latin typeface="Times New Roman" pitchFamily="18" charset="0"/>
                <a:cs typeface="Times New Roman" pitchFamily="18" charset="0"/>
              </a:rPr>
              <a:t>实验</a:t>
            </a:r>
            <a:endParaRPr lang="zh-CN" alt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786" y="1857364"/>
            <a:ext cx="75819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矩形 5"/>
          <p:cNvSpPr/>
          <p:nvPr/>
        </p:nvSpPr>
        <p:spPr>
          <a:xfrm>
            <a:off x="500034" y="1422521"/>
            <a:ext cx="2143140" cy="495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并发增大</a:t>
            </a:r>
            <a:endParaRPr lang="en-US" altLang="zh-CN" sz="20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2062996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95300" y="561380"/>
            <a:ext cx="4025776" cy="648072"/>
          </a:xfrm>
        </p:spPr>
        <p:txBody>
          <a:bodyPr/>
          <a:lstStyle/>
          <a:p>
            <a:pPr algn="l"/>
            <a:r>
              <a:rPr lang="zh-CN" altLang="en-US" sz="2800" dirty="0" smtClean="0">
                <a:latin typeface="Times New Roman" pitchFamily="18" charset="0"/>
                <a:cs typeface="Times New Roman" pitchFamily="18" charset="0"/>
              </a:rPr>
              <a:t>实验</a:t>
            </a:r>
            <a:endParaRPr lang="zh-CN" alt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00034" y="1422521"/>
            <a:ext cx="2143140" cy="495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并发减小</a:t>
            </a:r>
            <a:endParaRPr lang="en-US" altLang="zh-CN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786" y="1928802"/>
            <a:ext cx="7534275" cy="470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32062996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495300" y="561380"/>
            <a:ext cx="4025776" cy="648072"/>
          </a:xfrm>
        </p:spPr>
        <p:txBody>
          <a:bodyPr/>
          <a:lstStyle/>
          <a:p>
            <a:pPr algn="l"/>
            <a:r>
              <a:rPr lang="zh-CN" altLang="en-US" sz="2800" dirty="0" smtClean="0">
                <a:latin typeface="Times New Roman" pitchFamily="18" charset="0"/>
                <a:cs typeface="Times New Roman" pitchFamily="18" charset="0"/>
              </a:rPr>
              <a:t>实验</a:t>
            </a:r>
            <a:endParaRPr lang="zh-CN" alt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00034" y="1422521"/>
            <a:ext cx="2143140" cy="495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并发 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&amp; 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延迟</a:t>
            </a:r>
            <a:endParaRPr lang="en-US" altLang="zh-CN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2571744"/>
            <a:ext cx="5500694" cy="3500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矩形 6"/>
          <p:cNvSpPr/>
          <p:nvPr/>
        </p:nvSpPr>
        <p:spPr>
          <a:xfrm>
            <a:off x="5643570" y="3929066"/>
            <a:ext cx="3143272" cy="8707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此算法可以明显减慢延迟的增加。（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76%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）</a:t>
            </a:r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5572132" y="5116212"/>
          <a:ext cx="3490913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8603"/>
                <a:gridCol w="951230"/>
                <a:gridCol w="102108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Concurrency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normal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ours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680 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203 ms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49.3  ms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矩形 8"/>
          <p:cNvSpPr/>
          <p:nvPr/>
        </p:nvSpPr>
        <p:spPr>
          <a:xfrm>
            <a:off x="5643570" y="2428868"/>
            <a:ext cx="3071834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当延迟限制设置为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50ms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时，系统可以处理的并发限制增加了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9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％。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2062996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图片 4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8311" y="2125663"/>
            <a:ext cx="2568689" cy="366702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071802" y="1785926"/>
            <a:ext cx="550072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eaLnBrk="1" latinLnBrk="0" hangingPunct="1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2400" dirty="0" smtClean="0"/>
              <a:t>研究动机</a:t>
            </a:r>
            <a:endParaRPr lang="zh-CN" altLang="en-US" sz="2400" dirty="0"/>
          </a:p>
          <a:p>
            <a:pPr marL="285750" indent="-285750" eaLnBrk="1" latinLnBrk="0" hangingPunct="1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Model</a:t>
            </a:r>
          </a:p>
          <a:p>
            <a:pPr marL="285750" indent="-285750" eaLnBrk="1" latinLnBrk="0" hangingPunct="1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调度算法</a:t>
            </a:r>
            <a:endParaRPr lang="en-US" altLang="zh-CN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 eaLnBrk="1" latinLnBrk="0" hangingPunct="1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2400" dirty="0" smtClean="0"/>
              <a:t>实验</a:t>
            </a:r>
            <a:endParaRPr lang="zh-CN" altLang="en-US" sz="2400" dirty="0"/>
          </a:p>
          <a:p>
            <a:pPr marL="285750" indent="-285750" eaLnBrk="1" latinLnBrk="0" hangingPunct="1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2400" dirty="0"/>
              <a:t>总结</a:t>
            </a: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495300" y="561380"/>
            <a:ext cx="4025776" cy="648072"/>
          </a:xfrm>
        </p:spPr>
        <p:txBody>
          <a:bodyPr/>
          <a:lstStyle/>
          <a:p>
            <a:pPr algn="l"/>
            <a:r>
              <a:rPr lang="zh-CN" altLang="en-US" dirty="0" smtClean="0"/>
              <a:t>提纲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111685129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495300" y="561380"/>
            <a:ext cx="4025776" cy="648072"/>
          </a:xfrm>
        </p:spPr>
        <p:txBody>
          <a:bodyPr/>
          <a:lstStyle/>
          <a:p>
            <a:pPr algn="l"/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Model</a:t>
            </a:r>
            <a:endParaRPr lang="zh-CN" alt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00034" y="1422521"/>
            <a:ext cx="2143140" cy="495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peak clipping</a:t>
            </a:r>
            <a:endParaRPr lang="en-US" altLang="zh-CN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00100" y="5857892"/>
            <a:ext cx="700092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 并发增大，并持续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0.3s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。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峰值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latency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：</a:t>
            </a: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90ms 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和</a:t>
            </a: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07ms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zh-CN" altLang="en-US" dirty="0" smtClean="0"/>
              <a:t>降低</a:t>
            </a:r>
            <a:r>
              <a:rPr lang="en-US" dirty="0" smtClean="0"/>
              <a:t>16</a:t>
            </a:r>
            <a:r>
              <a:rPr lang="zh-CN" altLang="en-US" dirty="0" smtClean="0"/>
              <a:t>％。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09663" y="1928802"/>
            <a:ext cx="6391295" cy="3857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32062996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图片 4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8311" y="2125663"/>
            <a:ext cx="2568689" cy="366702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071802" y="1785926"/>
            <a:ext cx="550072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eaLnBrk="1" latinLnBrk="0" hangingPunct="1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2400" dirty="0" smtClean="0"/>
              <a:t>研究动机</a:t>
            </a:r>
            <a:endParaRPr lang="zh-CN" altLang="en-US" sz="2400" dirty="0"/>
          </a:p>
          <a:p>
            <a:pPr marL="285750" indent="-285750" eaLnBrk="1" latinLnBrk="0" hangingPunct="1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Model</a:t>
            </a:r>
          </a:p>
          <a:p>
            <a:pPr marL="285750" indent="-285750" eaLnBrk="1" latinLnBrk="0" hangingPunct="1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调度算法</a:t>
            </a:r>
            <a:endParaRPr lang="en-US" altLang="zh-CN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 eaLnBrk="1" latinLnBrk="0" hangingPunct="1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2400" dirty="0" smtClean="0"/>
              <a:t>实验</a:t>
            </a:r>
            <a:endParaRPr lang="zh-CN" altLang="en-US" sz="2400" dirty="0"/>
          </a:p>
          <a:p>
            <a:pPr marL="285750" indent="-285750" eaLnBrk="1" latinLnBrk="0" hangingPunct="1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2400" dirty="0">
                <a:solidFill>
                  <a:srgbClr val="FF0000"/>
                </a:solidFill>
              </a:rPr>
              <a:t>总结</a:t>
            </a: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495300" y="561380"/>
            <a:ext cx="4025776" cy="648072"/>
          </a:xfrm>
        </p:spPr>
        <p:txBody>
          <a:bodyPr/>
          <a:lstStyle/>
          <a:p>
            <a:pPr algn="l"/>
            <a:r>
              <a:rPr lang="zh-CN" altLang="en-US" dirty="0" smtClean="0"/>
              <a:t>提纲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111685129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495300" y="561380"/>
            <a:ext cx="4025776" cy="648072"/>
          </a:xfrm>
        </p:spPr>
        <p:txBody>
          <a:bodyPr/>
          <a:lstStyle/>
          <a:p>
            <a:pPr algn="l"/>
            <a:r>
              <a:rPr lang="zh-CN" altLang="en-US" sz="2800" dirty="0" smtClean="0">
                <a:latin typeface="Times New Roman" pitchFamily="18" charset="0"/>
                <a:cs typeface="Times New Roman" pitchFamily="18" charset="0"/>
              </a:rPr>
              <a:t>总结</a:t>
            </a:r>
            <a:endParaRPr lang="zh-CN" alt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00034" y="1840420"/>
            <a:ext cx="800105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40000" lvl="1" indent="-457200" algn="just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400" dirty="0" smtClean="0"/>
              <a:t>系统的处理能力提高</a:t>
            </a:r>
            <a:r>
              <a:rPr lang="en-US" sz="2400" dirty="0" smtClean="0"/>
              <a:t>9</a:t>
            </a:r>
            <a:r>
              <a:rPr lang="zh-CN" altLang="en-US" sz="2400" dirty="0" smtClean="0"/>
              <a:t>％。</a:t>
            </a:r>
          </a:p>
          <a:p>
            <a:pPr marL="540000" lvl="1" indent="-457200" algn="just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400" dirty="0" smtClean="0"/>
              <a:t>在不同的并发下将等待时间减少</a:t>
            </a:r>
            <a:r>
              <a:rPr lang="en-US" sz="2400" dirty="0" smtClean="0"/>
              <a:t>3</a:t>
            </a:r>
            <a:r>
              <a:rPr lang="zh-CN" altLang="en-US" sz="2400" dirty="0" smtClean="0"/>
              <a:t>％</a:t>
            </a:r>
            <a:r>
              <a:rPr lang="en-US" sz="2400" dirty="0" smtClean="0"/>
              <a:t>-76</a:t>
            </a:r>
            <a:r>
              <a:rPr lang="zh-CN" altLang="en-US" sz="2400" dirty="0" smtClean="0"/>
              <a:t>％。</a:t>
            </a:r>
            <a:endParaRPr lang="en-US" altLang="zh-CN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540000" lvl="1" indent="-457200" algn="just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400" dirty="0" smtClean="0"/>
              <a:t>当并发从</a:t>
            </a:r>
            <a:r>
              <a:rPr lang="en-US" sz="2400" dirty="0" smtClean="0"/>
              <a:t>400 requests/s</a:t>
            </a:r>
            <a:r>
              <a:rPr lang="zh-CN" altLang="en-US" sz="2400" dirty="0" smtClean="0"/>
              <a:t>增大到</a:t>
            </a:r>
            <a:r>
              <a:rPr lang="en-US" sz="2400" dirty="0" smtClean="0"/>
              <a:t>800 requests/s</a:t>
            </a:r>
            <a:r>
              <a:rPr lang="zh-CN" altLang="en-US" sz="2400" dirty="0" smtClean="0"/>
              <a:t>持续</a:t>
            </a:r>
            <a:r>
              <a:rPr lang="en-US" sz="2400" dirty="0" smtClean="0"/>
              <a:t>0.3</a:t>
            </a:r>
            <a:r>
              <a:rPr lang="zh-CN" altLang="en-US" sz="2400" dirty="0" smtClean="0"/>
              <a:t>秒时，将延迟峰值降低</a:t>
            </a:r>
            <a:r>
              <a:rPr lang="en-US" sz="2400" dirty="0" smtClean="0"/>
              <a:t>16</a:t>
            </a:r>
            <a:r>
              <a:rPr lang="zh-CN" altLang="en-US" sz="2400" dirty="0" smtClean="0"/>
              <a:t>％。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xmlns="" val="132062996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6"/>
          <p:cNvSpPr txBox="1">
            <a:spLocks noChangeArrowheads="1"/>
          </p:cNvSpPr>
          <p:nvPr/>
        </p:nvSpPr>
        <p:spPr bwMode="auto">
          <a:xfrm>
            <a:off x="5072063" y="3714750"/>
            <a:ext cx="3214687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4000" b="1" dirty="0">
                <a:solidFill>
                  <a:srgbClr val="FFFFFF"/>
                </a:solidFill>
              </a:rPr>
              <a:t>谢谢！</a:t>
            </a:r>
          </a:p>
        </p:txBody>
      </p:sp>
    </p:spTree>
    <p:extLst>
      <p:ext uri="{BB962C8B-B14F-4D97-AF65-F5344CB8AC3E}">
        <p14:creationId xmlns:p14="http://schemas.microsoft.com/office/powerpoint/2010/main" xmlns="" val="49352735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图片 4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8311" y="2125663"/>
            <a:ext cx="2568689" cy="366702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071802" y="1785926"/>
            <a:ext cx="550072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eaLnBrk="1" latinLnBrk="0" hangingPunct="1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2400" dirty="0" smtClean="0">
                <a:solidFill>
                  <a:srgbClr val="FF0000"/>
                </a:solidFill>
              </a:rPr>
              <a:t>研究动机</a:t>
            </a:r>
            <a:endParaRPr lang="zh-CN" altLang="en-US" sz="2400" dirty="0">
              <a:solidFill>
                <a:srgbClr val="FF0000"/>
              </a:solidFill>
            </a:endParaRPr>
          </a:p>
          <a:p>
            <a:pPr marL="285750" indent="-285750" eaLnBrk="1" latinLnBrk="0" hangingPunct="1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Model</a:t>
            </a:r>
          </a:p>
          <a:p>
            <a:pPr marL="285750" indent="-285750" eaLnBrk="1" latinLnBrk="0" hangingPunct="1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调度算法</a:t>
            </a:r>
            <a:endParaRPr lang="en-US" altLang="zh-CN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 eaLnBrk="1" latinLnBrk="0" hangingPunct="1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2400" dirty="0" smtClean="0"/>
              <a:t>实验</a:t>
            </a:r>
            <a:endParaRPr lang="zh-CN" altLang="en-US" sz="2400" dirty="0"/>
          </a:p>
          <a:p>
            <a:pPr marL="285750" indent="-285750" eaLnBrk="1" latinLnBrk="0" hangingPunct="1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2400" dirty="0"/>
              <a:t>总结</a:t>
            </a: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495300" y="561380"/>
            <a:ext cx="4025776" cy="648072"/>
          </a:xfrm>
        </p:spPr>
        <p:txBody>
          <a:bodyPr/>
          <a:lstStyle/>
          <a:p>
            <a:pPr algn="l"/>
            <a:r>
              <a:rPr lang="zh-CN" altLang="en-US" dirty="0" smtClean="0"/>
              <a:t>提纲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111685129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95300" y="561380"/>
            <a:ext cx="4025776" cy="648072"/>
          </a:xfrm>
        </p:spPr>
        <p:txBody>
          <a:bodyPr/>
          <a:lstStyle/>
          <a:p>
            <a:pPr algn="l"/>
            <a:r>
              <a:rPr lang="zh-CN" altLang="en-US" sz="2800" dirty="0" smtClean="0"/>
              <a:t>研究动机</a:t>
            </a:r>
            <a:endParaRPr lang="zh-CN" altLang="en-US" sz="2800" dirty="0"/>
          </a:p>
        </p:txBody>
      </p:sp>
      <p:sp>
        <p:nvSpPr>
          <p:cNvPr id="5" name="矩形 4"/>
          <p:cNvSpPr/>
          <p:nvPr/>
        </p:nvSpPr>
        <p:spPr>
          <a:xfrm>
            <a:off x="500034" y="1840420"/>
            <a:ext cx="8001056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40000" lvl="1" indent="-457200" algn="just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没有模型可以定量地描述推理作业的处理方式。</a:t>
            </a:r>
            <a:endParaRPr lang="en-US" altLang="zh-CN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540000" lvl="1" indent="-457200" algn="just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计算和数据传输是串行执行的，从而导致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GPU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利用率较低。</a:t>
            </a:r>
            <a:endParaRPr lang="en-US" altLang="zh-CN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540000" lvl="1" indent="-457200" algn="just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问题</a:t>
            </a:r>
            <a:endParaRPr lang="en-US" altLang="zh-CN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997200" lvl="2" indent="-4572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如何定量分析并发与延迟之间的关系？</a:t>
            </a:r>
            <a:endParaRPr lang="en-US" altLang="zh-CN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997200" lvl="2" indent="-4572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如何充分利用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GPU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的特性？</a:t>
            </a:r>
            <a:endParaRPr lang="en-US" altLang="zh-CN" sz="20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2062996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95300" y="561380"/>
            <a:ext cx="4025776" cy="648072"/>
          </a:xfrm>
        </p:spPr>
        <p:txBody>
          <a:bodyPr/>
          <a:lstStyle/>
          <a:p>
            <a:pPr algn="l"/>
            <a:r>
              <a:rPr lang="zh-CN" altLang="en-US" sz="2800" dirty="0" smtClean="0"/>
              <a:t>研究动机</a:t>
            </a:r>
            <a:endParaRPr lang="zh-CN" altLang="en-US" sz="2800" dirty="0"/>
          </a:p>
        </p:txBody>
      </p:sp>
      <p:sp>
        <p:nvSpPr>
          <p:cNvPr id="5" name="矩形 4"/>
          <p:cNvSpPr/>
          <p:nvPr/>
        </p:nvSpPr>
        <p:spPr>
          <a:xfrm>
            <a:off x="500034" y="1714488"/>
            <a:ext cx="8001056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40000" lvl="1" indent="-457200" algn="just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研究目的</a:t>
            </a:r>
            <a:endParaRPr lang="en-US" altLang="zh-CN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997200" lvl="2" indent="-4572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在推理调度系统中，提高并发性，降低延迟。</a:t>
            </a:r>
            <a:endParaRPr lang="en-US" altLang="zh-CN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540000" lvl="1" indent="-457200" algn="just">
              <a:lnSpc>
                <a:spcPct val="150000"/>
              </a:lnSpc>
            </a:pPr>
            <a:endParaRPr lang="en-US" altLang="zh-CN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540000" lvl="1" indent="-457200" algn="just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研究方法</a:t>
            </a:r>
            <a:endParaRPr lang="en-US" altLang="zh-CN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lvl="3" indent="4572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提出了并发与延迟之间的关系模型。</a:t>
            </a:r>
            <a:endParaRPr lang="en-US" altLang="zh-CN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lvl="3" indent="4572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提出一种异步数据传输推理调度算法。</a:t>
            </a:r>
            <a:endParaRPr lang="en-US" altLang="zh-CN" sz="20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2062996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图片 4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8311" y="2125663"/>
            <a:ext cx="2568689" cy="366702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071802" y="1785926"/>
            <a:ext cx="550072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eaLnBrk="1" latinLnBrk="0" hangingPunct="1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2400" dirty="0" smtClean="0"/>
              <a:t>研究动机</a:t>
            </a:r>
            <a:endParaRPr lang="zh-CN" altLang="en-US" sz="2400" dirty="0"/>
          </a:p>
          <a:p>
            <a:pPr marL="285750" indent="-285750" eaLnBrk="1" latinLnBrk="0" hangingPunct="1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zh-CN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Model</a:t>
            </a:r>
          </a:p>
          <a:p>
            <a:pPr marL="285750" indent="-285750" eaLnBrk="1" latinLnBrk="0" hangingPunct="1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调度算法</a:t>
            </a:r>
            <a:endParaRPr lang="en-US" altLang="zh-CN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 eaLnBrk="1" latinLnBrk="0" hangingPunct="1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2400" dirty="0" smtClean="0"/>
              <a:t>实验</a:t>
            </a:r>
            <a:endParaRPr lang="zh-CN" altLang="en-US" sz="2400" dirty="0"/>
          </a:p>
          <a:p>
            <a:pPr marL="285750" indent="-285750" eaLnBrk="1" latinLnBrk="0" hangingPunct="1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2400" dirty="0"/>
              <a:t>总结</a:t>
            </a: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495300" y="561380"/>
            <a:ext cx="4025776" cy="648072"/>
          </a:xfrm>
        </p:spPr>
        <p:txBody>
          <a:bodyPr/>
          <a:lstStyle/>
          <a:p>
            <a:pPr algn="l"/>
            <a:r>
              <a:rPr lang="zh-CN" altLang="en-US" dirty="0" smtClean="0"/>
              <a:t>提纲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111685129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95300" y="561380"/>
            <a:ext cx="4025776" cy="648072"/>
          </a:xfrm>
        </p:spPr>
        <p:txBody>
          <a:bodyPr/>
          <a:lstStyle/>
          <a:p>
            <a:pPr algn="l"/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Model</a:t>
            </a:r>
            <a:endParaRPr lang="zh-CN" alt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85720" y="3835320"/>
            <a:ext cx="800105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40000" lvl="1" indent="-457200" algn="just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GPU processing time </a:t>
            </a:r>
          </a:p>
          <a:p>
            <a:pPr marL="997200" lvl="2" indent="-4572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Upload time</a:t>
            </a:r>
          </a:p>
          <a:p>
            <a:pPr marL="997200" lvl="2" indent="-4572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Calculation time </a:t>
            </a:r>
            <a:endParaRPr lang="en-US" sz="2000" dirty="0" smtClean="0"/>
          </a:p>
          <a:p>
            <a:pPr marL="997200" lvl="2" indent="-4572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Download time</a:t>
            </a:r>
            <a:endParaRPr lang="en-US" altLang="zh-CN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 preferRelativeResize="0"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86182" y="4357694"/>
            <a:ext cx="2714644" cy="61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 preferRelativeResize="0">
            <a:picLocks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786182" y="4857760"/>
            <a:ext cx="3429024" cy="500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71464" y="1357298"/>
            <a:ext cx="8515378" cy="2643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862413" y="4000504"/>
            <a:ext cx="435292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957641" y="5429264"/>
            <a:ext cx="1185863" cy="452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1571604" y="6000768"/>
            <a:ext cx="5282351" cy="6429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32062996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495300" y="561380"/>
            <a:ext cx="4025776" cy="648072"/>
          </a:xfrm>
        </p:spPr>
        <p:txBody>
          <a:bodyPr/>
          <a:lstStyle/>
          <a:p>
            <a:pPr algn="l"/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Model</a:t>
            </a:r>
            <a:endParaRPr lang="zh-CN" alt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00034" y="1244632"/>
            <a:ext cx="8001056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Latency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：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batch filling time + GPU processing time</a:t>
            </a:r>
          </a:p>
          <a:p>
            <a:pPr marL="0" lvl="1" algn="just">
              <a:lnSpc>
                <a:spcPct val="150000"/>
              </a:lnSpc>
              <a:buFont typeface="Wingdings" pitchFamily="2" charset="2"/>
              <a:buChar char="l"/>
            </a:pPr>
            <a:endParaRPr lang="en-US" altLang="zh-CN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lvl="1" algn="just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Batch filling time</a:t>
            </a:r>
          </a:p>
          <a:p>
            <a:pPr marL="0" lvl="1" algn="just">
              <a:lnSpc>
                <a:spcPct val="150000"/>
              </a:lnSpc>
            </a:pPr>
            <a:endParaRPr lang="en-US" altLang="zh-CN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lvl="1" algn="just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Batch size selection</a:t>
            </a:r>
          </a:p>
          <a:p>
            <a:pPr marL="0" lvl="1" algn="just">
              <a:lnSpc>
                <a:spcPct val="150000"/>
              </a:lnSpc>
            </a:pPr>
            <a:endParaRPr lang="en-US" altLang="zh-CN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lvl="1" algn="just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Concurrency upper</a:t>
            </a:r>
          </a:p>
          <a:p>
            <a:pPr marL="0" lvl="1" algn="just">
              <a:lnSpc>
                <a:spcPct val="150000"/>
              </a:lnSpc>
              <a:buFont typeface="Wingdings" pitchFamily="2" charset="2"/>
              <a:buChar char="l"/>
            </a:pPr>
            <a:endParaRPr lang="en-US" altLang="zh-CN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lvl="1" algn="just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Latency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upper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00166" y="1857364"/>
            <a:ext cx="6072230" cy="500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489552" y="2928934"/>
            <a:ext cx="2439770" cy="523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643305" y="3786190"/>
            <a:ext cx="2071703" cy="937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948120" y="5000636"/>
            <a:ext cx="1695450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577740" y="6000768"/>
            <a:ext cx="4208970" cy="785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32062996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495300" y="561380"/>
            <a:ext cx="4025776" cy="648072"/>
          </a:xfrm>
        </p:spPr>
        <p:txBody>
          <a:bodyPr/>
          <a:lstStyle/>
          <a:p>
            <a:pPr algn="l"/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Model</a:t>
            </a:r>
            <a:endParaRPr lang="zh-CN" alt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00034" y="1512878"/>
            <a:ext cx="800105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40000" lvl="1" indent="-457200" algn="just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如果作业调度系统支持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GPU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数据传输和计算异步执行</a:t>
            </a:r>
            <a:endParaRPr lang="en-US" altLang="zh-CN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540000" lvl="1" indent="-457200" algn="just">
              <a:lnSpc>
                <a:spcPct val="150000"/>
              </a:lnSpc>
              <a:buFont typeface="Wingdings" pitchFamily="2" charset="2"/>
              <a:buChar char="l"/>
            </a:pPr>
            <a:endParaRPr lang="en-US" altLang="zh-CN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540000" lvl="1" indent="-457200" algn="just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Batch size selection</a:t>
            </a:r>
          </a:p>
          <a:p>
            <a:pPr marL="540000" lvl="1" indent="-457200" algn="just">
              <a:lnSpc>
                <a:spcPct val="150000"/>
              </a:lnSpc>
              <a:buFont typeface="Wingdings" pitchFamily="2" charset="2"/>
              <a:buChar char="l"/>
            </a:pPr>
            <a:endParaRPr lang="en-US" altLang="zh-CN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540000" lvl="1" indent="-457200" algn="just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Concurrency upper</a:t>
            </a:r>
          </a:p>
          <a:p>
            <a:pPr marL="540000" lvl="1" indent="-457200" algn="just">
              <a:lnSpc>
                <a:spcPct val="150000"/>
              </a:lnSpc>
            </a:pPr>
            <a:endParaRPr lang="en-US" altLang="zh-CN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540000" lvl="1" indent="-457200" algn="just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Latency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upper</a:t>
            </a:r>
            <a:endParaRPr lang="zh-CN" alt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540000" lvl="1" indent="-457200" algn="just">
              <a:lnSpc>
                <a:spcPct val="150000"/>
              </a:lnSpc>
              <a:buFont typeface="Wingdings" pitchFamily="2" charset="2"/>
              <a:buChar char="l"/>
            </a:pPr>
            <a:endParaRPr lang="en-US" altLang="zh-CN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28662" y="2143116"/>
            <a:ext cx="7215238" cy="5429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643306" y="3071810"/>
            <a:ext cx="3357586" cy="857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500430" y="4429132"/>
            <a:ext cx="3571900" cy="528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143240" y="5214950"/>
            <a:ext cx="4371963" cy="1553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32062996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6|4.8|11.9|8.5|29.8|5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6|4.8|11.9|8.5|29.8|5.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6|4.8|11.9|8.5|29.8|5.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6|4.8|11.9|8.5|29.8|5.9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6|4.8|11.9|8.5|29.8|5.9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6|4.8|11.9|8.5|29.8|5.9"/>
</p:tagLst>
</file>

<file path=ppt/theme/theme1.xml><?xml version="1.0" encoding="utf-8"?>
<a:theme xmlns:a="http://schemas.openxmlformats.org/drawingml/2006/main" name="模板 中国科学院信息工程研究所PPT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6845</TotalTime>
  <Words>503</Words>
  <Application>Microsoft Office PowerPoint</Application>
  <PresentationFormat>全屏显示(4:3)</PresentationFormat>
  <Paragraphs>143</Paragraphs>
  <Slides>23</Slides>
  <Notes>22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4" baseType="lpstr">
      <vt:lpstr>模板 中国科学院信息工程研究所PPT模板</vt:lpstr>
      <vt:lpstr>幻灯片 1</vt:lpstr>
      <vt:lpstr>提纲</vt:lpstr>
      <vt:lpstr>提纲</vt:lpstr>
      <vt:lpstr>研究动机</vt:lpstr>
      <vt:lpstr>研究动机</vt:lpstr>
      <vt:lpstr>提纲</vt:lpstr>
      <vt:lpstr>Model</vt:lpstr>
      <vt:lpstr>Model</vt:lpstr>
      <vt:lpstr>Model</vt:lpstr>
      <vt:lpstr>Model</vt:lpstr>
      <vt:lpstr>提纲</vt:lpstr>
      <vt:lpstr>调度算法</vt:lpstr>
      <vt:lpstr>调度算法</vt:lpstr>
      <vt:lpstr>提纲</vt:lpstr>
      <vt:lpstr>实验</vt:lpstr>
      <vt:lpstr>实验</vt:lpstr>
      <vt:lpstr>实验</vt:lpstr>
      <vt:lpstr>实验</vt:lpstr>
      <vt:lpstr>实验</vt:lpstr>
      <vt:lpstr>Model</vt:lpstr>
      <vt:lpstr>提纲</vt:lpstr>
      <vt:lpstr>总结</vt:lpstr>
      <vt:lpstr>幻灯片 23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Gao</dc:creator>
  <cp:lastModifiedBy>USER-</cp:lastModifiedBy>
  <cp:revision>1326</cp:revision>
  <dcterms:created xsi:type="dcterms:W3CDTF">2012-06-15T07:17:00Z</dcterms:created>
  <dcterms:modified xsi:type="dcterms:W3CDTF">2020-07-10T05:55:42Z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2052-10.1.0.7566</vt:lpwstr>
  </property>
</Properties>
</file>