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3"/>
  </p:notesMasterIdLst>
  <p:sldIdLst>
    <p:sldId id="337" r:id="rId2"/>
    <p:sldId id="729" r:id="rId3"/>
    <p:sldId id="713" r:id="rId4"/>
    <p:sldId id="732" r:id="rId5"/>
    <p:sldId id="733" r:id="rId6"/>
    <p:sldId id="730" r:id="rId7"/>
    <p:sldId id="747" r:id="rId8"/>
    <p:sldId id="734" r:id="rId9"/>
    <p:sldId id="735" r:id="rId10"/>
    <p:sldId id="741" r:id="rId11"/>
    <p:sldId id="746" r:id="rId12"/>
    <p:sldId id="739" r:id="rId13"/>
    <p:sldId id="740" r:id="rId14"/>
    <p:sldId id="748" r:id="rId15"/>
    <p:sldId id="743" r:id="rId16"/>
    <p:sldId id="736" r:id="rId17"/>
    <p:sldId id="737" r:id="rId18"/>
    <p:sldId id="745" r:id="rId19"/>
    <p:sldId id="749" r:id="rId20"/>
    <p:sldId id="738" r:id="rId21"/>
    <p:sldId id="683" r:id="rId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9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80CB8"/>
    <a:srgbClr val="BBE0E3"/>
    <a:srgbClr val="808080"/>
    <a:srgbClr val="E4F3F4"/>
    <a:srgbClr val="D7F5D8"/>
    <a:srgbClr val="FF9999"/>
    <a:srgbClr val="BEE396"/>
    <a:srgbClr val="FFDF7F"/>
    <a:srgbClr val="76973E"/>
    <a:srgbClr val="CE4F5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1838" autoAdjust="0"/>
    <p:restoredTop sz="85900" autoAdjust="0"/>
  </p:normalViewPr>
  <p:slideViewPr>
    <p:cSldViewPr>
      <p:cViewPr varScale="1">
        <p:scale>
          <a:sx n="70" d="100"/>
          <a:sy n="70" d="100"/>
        </p:scale>
        <p:origin x="-1536" y="-108"/>
      </p:cViewPr>
      <p:guideLst>
        <p:guide orient="horz" pos="2160"/>
        <p:guide pos="2934"/>
      </p:guideLst>
    </p:cSldViewPr>
  </p:slideViewPr>
  <p:notesTextViewPr>
    <p:cViewPr>
      <p:scale>
        <a:sx n="3" d="2"/>
        <a:sy n="3" d="2"/>
      </p:scale>
      <p:origin x="0" y="0"/>
    </p:cViewPr>
  </p:notesTextViewPr>
  <p:sorterViewPr>
    <p:cViewPr>
      <p:scale>
        <a:sx n="100" d="100"/>
        <a:sy n="100" d="100"/>
      </p:scale>
      <p:origin x="0" y="576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220766870@qq.com" userId="57e3581f57375e2e" providerId="LiveId" clId="{3A0D455F-D04B-4CA3-B159-142B22217732}"/>
    <pc:docChg chg="undo custSel delSld modSld">
      <pc:chgData name="1220766870@qq.com" userId="57e3581f57375e2e" providerId="LiveId" clId="{3A0D455F-D04B-4CA3-B159-142B22217732}" dt="2018-11-15T15:21:37.208" v="923" actId="2696"/>
      <pc:docMkLst>
        <pc:docMk/>
      </pc:docMkLst>
      <pc:sldChg chg="delSp modSp">
        <pc:chgData name="1220766870@qq.com" userId="57e3581f57375e2e" providerId="LiveId" clId="{3A0D455F-D04B-4CA3-B159-142B22217732}" dt="2018-11-15T15:05:04.596" v="566"/>
        <pc:sldMkLst>
          <pc:docMk/>
          <pc:sldMk cId="0" sldId="606"/>
        </pc:sldMkLst>
        <pc:spChg chg="mod">
          <ac:chgData name="1220766870@qq.com" userId="57e3581f57375e2e" providerId="LiveId" clId="{3A0D455F-D04B-4CA3-B159-142B22217732}" dt="2018-11-15T14:57:42.110" v="374"/>
          <ac:spMkLst>
            <pc:docMk/>
            <pc:sldMk cId="0" sldId="606"/>
            <ac:spMk id="5122" creationId="{00000000-0000-0000-0000-000000000000}"/>
          </ac:spMkLst>
        </pc:spChg>
        <pc:spChg chg="mod">
          <ac:chgData name="1220766870@qq.com" userId="57e3581f57375e2e" providerId="LiveId" clId="{3A0D455F-D04B-4CA3-B159-142B22217732}" dt="2018-11-15T15:05:04.596" v="566"/>
          <ac:spMkLst>
            <pc:docMk/>
            <pc:sldMk cId="0" sldId="606"/>
            <ac:spMk id="21507" creationId="{00000000-0000-0000-0000-000000000000}"/>
          </ac:spMkLst>
        </pc:spChg>
        <pc:picChg chg="del mod">
          <ac:chgData name="1220766870@qq.com" userId="57e3581f57375e2e" providerId="LiveId" clId="{3A0D455F-D04B-4CA3-B159-142B22217732}" dt="2018-11-15T15:02:57.185" v="508" actId="478"/>
          <ac:picMkLst>
            <pc:docMk/>
            <pc:sldMk cId="0" sldId="606"/>
            <ac:picMk id="3" creationId="{00000000-0000-0000-0000-000000000000}"/>
          </ac:picMkLst>
        </pc:picChg>
      </pc:sldChg>
      <pc:sldChg chg="del">
        <pc:chgData name="1220766870@qq.com" userId="57e3581f57375e2e" providerId="LiveId" clId="{3A0D455F-D04B-4CA3-B159-142B22217732}" dt="2018-11-15T15:11:10.713" v="648" actId="2696"/>
        <pc:sldMkLst>
          <pc:docMk/>
          <pc:sldMk cId="0" sldId="607"/>
        </pc:sldMkLst>
      </pc:sldChg>
      <pc:sldChg chg="del">
        <pc:chgData name="1220766870@qq.com" userId="57e3581f57375e2e" providerId="LiveId" clId="{3A0D455F-D04B-4CA3-B159-142B22217732}" dt="2018-11-15T14:37:04.394" v="15" actId="2696"/>
        <pc:sldMkLst>
          <pc:docMk/>
          <pc:sldMk cId="0" sldId="609"/>
        </pc:sldMkLst>
      </pc:sldChg>
      <pc:sldChg chg="modSp">
        <pc:chgData name="1220766870@qq.com" userId="57e3581f57375e2e" providerId="LiveId" clId="{3A0D455F-D04B-4CA3-B159-142B22217732}" dt="2018-11-15T14:58:59.754" v="404" actId="207"/>
        <pc:sldMkLst>
          <pc:docMk/>
          <pc:sldMk cId="0" sldId="610"/>
        </pc:sldMkLst>
        <pc:spChg chg="mod">
          <ac:chgData name="1220766870@qq.com" userId="57e3581f57375e2e" providerId="LiveId" clId="{3A0D455F-D04B-4CA3-B159-142B22217732}" dt="2018-11-15T14:38:56.048" v="35"/>
          <ac:spMkLst>
            <pc:docMk/>
            <pc:sldMk cId="0" sldId="610"/>
            <ac:spMk id="5122" creationId="{00000000-0000-0000-0000-000000000000}"/>
          </ac:spMkLst>
        </pc:spChg>
        <pc:spChg chg="mod">
          <ac:chgData name="1220766870@qq.com" userId="57e3581f57375e2e" providerId="LiveId" clId="{3A0D455F-D04B-4CA3-B159-142B22217732}" dt="2018-11-15T14:58:59.754" v="404" actId="207"/>
          <ac:spMkLst>
            <pc:docMk/>
            <pc:sldMk cId="0" sldId="610"/>
            <ac:spMk id="21507" creationId="{00000000-0000-0000-0000-000000000000}"/>
          </ac:spMkLst>
        </pc:spChg>
      </pc:sldChg>
      <pc:sldChg chg="del">
        <pc:chgData name="1220766870@qq.com" userId="57e3581f57375e2e" providerId="LiveId" clId="{3A0D455F-D04B-4CA3-B159-142B22217732}" dt="2018-11-15T15:11:31.707" v="650" actId="2696"/>
        <pc:sldMkLst>
          <pc:docMk/>
          <pc:sldMk cId="0" sldId="611"/>
        </pc:sldMkLst>
      </pc:sldChg>
      <pc:sldChg chg="modSp del">
        <pc:chgData name="1220766870@qq.com" userId="57e3581f57375e2e" providerId="LiveId" clId="{3A0D455F-D04B-4CA3-B159-142B22217732}" dt="2018-11-15T15:11:08.630" v="647" actId="2696"/>
        <pc:sldMkLst>
          <pc:docMk/>
          <pc:sldMk cId="0" sldId="614"/>
        </pc:sldMkLst>
        <pc:spChg chg="mod">
          <ac:chgData name="1220766870@qq.com" userId="57e3581f57375e2e" providerId="LiveId" clId="{3A0D455F-D04B-4CA3-B159-142B22217732}" dt="2018-11-15T14:35:32.588" v="5" actId="27636"/>
          <ac:spMkLst>
            <pc:docMk/>
            <pc:sldMk cId="0" sldId="614"/>
            <ac:spMk id="21507" creationId="{00000000-0000-0000-0000-000000000000}"/>
          </ac:spMkLst>
        </pc:spChg>
      </pc:sldChg>
      <pc:sldChg chg="modSp del">
        <pc:chgData name="1220766870@qq.com" userId="57e3581f57375e2e" providerId="LiveId" clId="{3A0D455F-D04B-4CA3-B159-142B22217732}" dt="2018-11-15T15:11:27.295" v="649" actId="2696"/>
        <pc:sldMkLst>
          <pc:docMk/>
          <pc:sldMk cId="0" sldId="615"/>
        </pc:sldMkLst>
        <pc:spChg chg="mod">
          <ac:chgData name="1220766870@qq.com" userId="57e3581f57375e2e" providerId="LiveId" clId="{3A0D455F-D04B-4CA3-B159-142B22217732}" dt="2018-11-15T14:35:32.608" v="6" actId="27636"/>
          <ac:spMkLst>
            <pc:docMk/>
            <pc:sldMk cId="0" sldId="615"/>
            <ac:spMk id="21507" creationId="{00000000-0000-0000-0000-000000000000}"/>
          </ac:spMkLst>
        </pc:spChg>
      </pc:sldChg>
      <pc:sldChg chg="addSp">
        <pc:chgData name="1220766870@qq.com" userId="57e3581f57375e2e" providerId="LiveId" clId="{3A0D455F-D04B-4CA3-B159-142B22217732}" dt="2018-11-15T15:11:49.435" v="651"/>
        <pc:sldMkLst>
          <pc:docMk/>
          <pc:sldMk cId="0" sldId="616"/>
        </pc:sldMkLst>
        <pc:spChg chg="add">
          <ac:chgData name="1220766870@qq.com" userId="57e3581f57375e2e" providerId="LiveId" clId="{3A0D455F-D04B-4CA3-B159-142B22217732}" dt="2018-11-15T15:11:49.435" v="651"/>
          <ac:spMkLst>
            <pc:docMk/>
            <pc:sldMk cId="0" sldId="616"/>
            <ac:spMk id="11" creationId="{91967441-C5E9-4CD3-99DC-8D3D9EA1C581}"/>
          </ac:spMkLst>
        </pc:spChg>
      </pc:sldChg>
      <pc:sldChg chg="modSp">
        <pc:chgData name="1220766870@qq.com" userId="57e3581f57375e2e" providerId="LiveId" clId="{3A0D455F-D04B-4CA3-B159-142B22217732}" dt="2018-11-15T14:35:32.647" v="7" actId="27636"/>
        <pc:sldMkLst>
          <pc:docMk/>
          <pc:sldMk cId="0" sldId="628"/>
        </pc:sldMkLst>
        <pc:spChg chg="mod">
          <ac:chgData name="1220766870@qq.com" userId="57e3581f57375e2e" providerId="LiveId" clId="{3A0D455F-D04B-4CA3-B159-142B22217732}" dt="2018-11-15T14:35:32.647" v="7" actId="27636"/>
          <ac:spMkLst>
            <pc:docMk/>
            <pc:sldMk cId="0" sldId="628"/>
            <ac:spMk id="21507" creationId="{00000000-0000-0000-0000-000000000000}"/>
          </ac:spMkLst>
        </pc:spChg>
      </pc:sldChg>
      <pc:sldChg chg="modSp">
        <pc:chgData name="1220766870@qq.com" userId="57e3581f57375e2e" providerId="LiveId" clId="{3A0D455F-D04B-4CA3-B159-142B22217732}" dt="2018-11-15T14:35:32.682" v="9" actId="27636"/>
        <pc:sldMkLst>
          <pc:docMk/>
          <pc:sldMk cId="0" sldId="647"/>
        </pc:sldMkLst>
        <pc:spChg chg="mod">
          <ac:chgData name="1220766870@qq.com" userId="57e3581f57375e2e" providerId="LiveId" clId="{3A0D455F-D04B-4CA3-B159-142B22217732}" dt="2018-11-15T14:35:32.682" v="9" actId="27636"/>
          <ac:spMkLst>
            <pc:docMk/>
            <pc:sldMk cId="0" sldId="647"/>
            <ac:spMk id="21507" creationId="{00000000-0000-0000-0000-000000000000}"/>
          </ac:spMkLst>
        </pc:spChg>
      </pc:sldChg>
      <pc:sldChg chg="modSp">
        <pc:chgData name="1220766870@qq.com" userId="57e3581f57375e2e" providerId="LiveId" clId="{3A0D455F-D04B-4CA3-B159-142B22217732}" dt="2018-11-15T14:35:32.667" v="8" actId="27636"/>
        <pc:sldMkLst>
          <pc:docMk/>
          <pc:sldMk cId="0" sldId="649"/>
        </pc:sldMkLst>
        <pc:spChg chg="mod">
          <ac:chgData name="1220766870@qq.com" userId="57e3581f57375e2e" providerId="LiveId" clId="{3A0D455F-D04B-4CA3-B159-142B22217732}" dt="2018-11-15T14:35:32.667" v="8" actId="27636"/>
          <ac:spMkLst>
            <pc:docMk/>
            <pc:sldMk cId="0" sldId="649"/>
            <ac:spMk id="21507" creationId="{00000000-0000-0000-0000-000000000000}"/>
          </ac:spMkLst>
        </pc:spChg>
      </pc:sldChg>
      <pc:sldChg chg="del">
        <pc:chgData name="1220766870@qq.com" userId="57e3581f57375e2e" providerId="LiveId" clId="{3A0D455F-D04B-4CA3-B159-142B22217732}" dt="2018-11-15T14:35:52.716" v="14" actId="2696"/>
        <pc:sldMkLst>
          <pc:docMk/>
          <pc:sldMk cId="0" sldId="661"/>
        </pc:sldMkLst>
      </pc:sldChg>
      <pc:sldChg chg="modSp">
        <pc:chgData name="1220766870@qq.com" userId="57e3581f57375e2e" providerId="LiveId" clId="{3A0D455F-D04B-4CA3-B159-142B22217732}" dt="2018-11-15T14:37:19.253" v="17"/>
        <pc:sldMkLst>
          <pc:docMk/>
          <pc:sldMk cId="0" sldId="662"/>
        </pc:sldMkLst>
        <pc:spChg chg="mod">
          <ac:chgData name="1220766870@qq.com" userId="57e3581f57375e2e" providerId="LiveId" clId="{3A0D455F-D04B-4CA3-B159-142B22217732}" dt="2018-11-15T14:37:19.253" v="17"/>
          <ac:spMkLst>
            <pc:docMk/>
            <pc:sldMk cId="0" sldId="662"/>
            <ac:spMk id="21506" creationId="{00000000-0000-0000-0000-000000000000}"/>
          </ac:spMkLst>
        </pc:spChg>
        <pc:spChg chg="mod">
          <ac:chgData name="1220766870@qq.com" userId="57e3581f57375e2e" providerId="LiveId" clId="{3A0D455F-D04B-4CA3-B159-142B22217732}" dt="2018-11-15T14:35:35.604" v="13"/>
          <ac:spMkLst>
            <pc:docMk/>
            <pc:sldMk cId="0" sldId="662"/>
            <ac:spMk id="21507" creationId="{00000000-0000-0000-0000-000000000000}"/>
          </ac:spMkLst>
        </pc:spChg>
      </pc:sldChg>
      <pc:sldChg chg="modSp">
        <pc:chgData name="1220766870@qq.com" userId="57e3581f57375e2e" providerId="LiveId" clId="{3A0D455F-D04B-4CA3-B159-142B22217732}" dt="2018-11-15T14:37:55.838" v="21" actId="207"/>
        <pc:sldMkLst>
          <pc:docMk/>
          <pc:sldMk cId="773906059" sldId="663"/>
        </pc:sldMkLst>
        <pc:spChg chg="mod">
          <ac:chgData name="1220766870@qq.com" userId="57e3581f57375e2e" providerId="LiveId" clId="{3A0D455F-D04B-4CA3-B159-142B22217732}" dt="2018-11-15T14:37:55.838" v="21" actId="207"/>
          <ac:spMkLst>
            <pc:docMk/>
            <pc:sldMk cId="773906059" sldId="663"/>
            <ac:spMk id="3" creationId="{00000000-0000-0000-0000-000000000000}"/>
          </ac:spMkLst>
        </pc:spChg>
      </pc:sldChg>
      <pc:sldChg chg="modSp">
        <pc:chgData name="1220766870@qq.com" userId="57e3581f57375e2e" providerId="LiveId" clId="{3A0D455F-D04B-4CA3-B159-142B22217732}" dt="2018-11-15T14:38:35.300" v="26" actId="113"/>
        <pc:sldMkLst>
          <pc:docMk/>
          <pc:sldMk cId="2431969470" sldId="664"/>
        </pc:sldMkLst>
        <pc:spChg chg="mod">
          <ac:chgData name="1220766870@qq.com" userId="57e3581f57375e2e" providerId="LiveId" clId="{3A0D455F-D04B-4CA3-B159-142B22217732}" dt="2018-11-15T14:38:35.300" v="26" actId="113"/>
          <ac:spMkLst>
            <pc:docMk/>
            <pc:sldMk cId="2431969470" sldId="664"/>
            <ac:spMk id="3" creationId="{00000000-0000-0000-0000-000000000000}"/>
          </ac:spMkLst>
        </pc:spChg>
      </pc:sldChg>
      <pc:sldChg chg="modSp">
        <pc:chgData name="1220766870@qq.com" userId="57e3581f57375e2e" providerId="LiveId" clId="{3A0D455F-D04B-4CA3-B159-142B22217732}" dt="2018-11-15T14:53:27.039" v="364"/>
        <pc:sldMkLst>
          <pc:docMk/>
          <pc:sldMk cId="866903700" sldId="665"/>
        </pc:sldMkLst>
        <pc:spChg chg="mod">
          <ac:chgData name="1220766870@qq.com" userId="57e3581f57375e2e" providerId="LiveId" clId="{3A0D455F-D04B-4CA3-B159-142B22217732}" dt="2018-11-15T14:39:33.122" v="53"/>
          <ac:spMkLst>
            <pc:docMk/>
            <pc:sldMk cId="866903700" sldId="665"/>
            <ac:spMk id="5122" creationId="{00000000-0000-0000-0000-000000000000}"/>
          </ac:spMkLst>
        </pc:spChg>
        <pc:spChg chg="mod">
          <ac:chgData name="1220766870@qq.com" userId="57e3581f57375e2e" providerId="LiveId" clId="{3A0D455F-D04B-4CA3-B159-142B22217732}" dt="2018-11-15T14:53:27.039" v="364"/>
          <ac:spMkLst>
            <pc:docMk/>
            <pc:sldMk cId="866903700" sldId="665"/>
            <ac:spMk id="21507" creationId="{00000000-0000-0000-0000-000000000000}"/>
          </ac:spMkLst>
        </pc:spChg>
      </pc:sldChg>
      <pc:sldChg chg="addSp modSp">
        <pc:chgData name="1220766870@qq.com" userId="57e3581f57375e2e" providerId="LiveId" clId="{3A0D455F-D04B-4CA3-B159-142B22217732}" dt="2018-11-15T15:10:27.748" v="646" actId="20577"/>
        <pc:sldMkLst>
          <pc:docMk/>
          <pc:sldMk cId="2306535759" sldId="666"/>
        </pc:sldMkLst>
        <pc:spChg chg="mod">
          <ac:chgData name="1220766870@qq.com" userId="57e3581f57375e2e" providerId="LiveId" clId="{3A0D455F-D04B-4CA3-B159-142B22217732}" dt="2018-11-15T15:10:27.748" v="646" actId="20577"/>
          <ac:spMkLst>
            <pc:docMk/>
            <pc:sldMk cId="2306535759" sldId="666"/>
            <ac:spMk id="21507" creationId="{00000000-0000-0000-0000-000000000000}"/>
          </ac:spMkLst>
        </pc:spChg>
        <pc:picChg chg="add mod">
          <ac:chgData name="1220766870@qq.com" userId="57e3581f57375e2e" providerId="LiveId" clId="{3A0D455F-D04B-4CA3-B159-142B22217732}" dt="2018-11-15T15:08:09.205" v="587" actId="1076"/>
          <ac:picMkLst>
            <pc:docMk/>
            <pc:sldMk cId="2306535759" sldId="666"/>
            <ac:picMk id="4" creationId="{1A98979F-B6DB-49B6-816A-89076046B9CE}"/>
          </ac:picMkLst>
        </pc:picChg>
      </pc:sldChg>
      <pc:sldChg chg="delSp modSp">
        <pc:chgData name="1220766870@qq.com" userId="57e3581f57375e2e" providerId="LiveId" clId="{3A0D455F-D04B-4CA3-B159-142B22217732}" dt="2018-11-15T15:21:33.184" v="922" actId="20577"/>
        <pc:sldMkLst>
          <pc:docMk/>
          <pc:sldMk cId="1506574559" sldId="667"/>
        </pc:sldMkLst>
        <pc:spChg chg="mod">
          <ac:chgData name="1220766870@qq.com" userId="57e3581f57375e2e" providerId="LiveId" clId="{3A0D455F-D04B-4CA3-B159-142B22217732}" dt="2018-11-15T15:21:33.184" v="922" actId="20577"/>
          <ac:spMkLst>
            <pc:docMk/>
            <pc:sldMk cId="1506574559" sldId="667"/>
            <ac:spMk id="21507" creationId="{00000000-0000-0000-0000-000000000000}"/>
          </ac:spMkLst>
        </pc:spChg>
        <pc:picChg chg="del">
          <ac:chgData name="1220766870@qq.com" userId="57e3581f57375e2e" providerId="LiveId" clId="{3A0D455F-D04B-4CA3-B159-142B22217732}" dt="2018-11-15T15:13:31.812" v="660" actId="478"/>
          <ac:picMkLst>
            <pc:docMk/>
            <pc:sldMk cId="1506574559" sldId="667"/>
            <ac:picMk id="4" creationId="{1A98979F-B6DB-49B6-816A-89076046B9CE}"/>
          </ac:picMkLst>
        </pc:picChg>
      </pc:sldChg>
      <pc:sldChg chg="modSp del">
        <pc:chgData name="1220766870@qq.com" userId="57e3581f57375e2e" providerId="LiveId" clId="{3A0D455F-D04B-4CA3-B159-142B22217732}" dt="2018-11-15T15:21:37.208" v="923" actId="2696"/>
        <pc:sldMkLst>
          <pc:docMk/>
          <pc:sldMk cId="3663558285" sldId="668"/>
        </pc:sldMkLst>
        <pc:spChg chg="mod">
          <ac:chgData name="1220766870@qq.com" userId="57e3581f57375e2e" providerId="LiveId" clId="{3A0D455F-D04B-4CA3-B159-142B22217732}" dt="2018-11-15T15:21:01.208" v="916"/>
          <ac:spMkLst>
            <pc:docMk/>
            <pc:sldMk cId="3663558285" sldId="668"/>
            <ac:spMk id="2150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软雅黑" panose="020B0503020204020204" pitchFamily="34" charset="-122"/>
              </a:defRPr>
            </a:lvl1pPr>
          </a:lstStyle>
          <a:p>
            <a:fld id="{757E8D1E-F0E2-4D32-9688-25B3AF4D0C62}" type="datetimeFigureOut">
              <a:rPr lang="zh-CN" altLang="en-US" smtClean="0"/>
              <a:pPr/>
              <a:t>2020/7/31</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微软雅黑" panose="020B0503020204020204" pitchFamily="34" charset="-122"/>
              </a:defRPr>
            </a:lvl1pPr>
          </a:lstStyle>
          <a:p>
            <a:fld id="{A0962FA8-AA85-4053-8547-304384BC292A}" type="slidenum">
              <a:rPr lang="zh-CN" altLang="en-US" smtClean="0"/>
              <a:pPr/>
              <a:t>‹#›</a:t>
            </a:fld>
            <a:endParaRPr lang="zh-CN" altLang="en-US" dirty="0"/>
          </a:p>
        </p:txBody>
      </p:sp>
    </p:spTree>
    <p:extLst>
      <p:ext uri="{BB962C8B-B14F-4D97-AF65-F5344CB8AC3E}">
        <p14:creationId xmlns="" xmlns:p14="http://schemas.microsoft.com/office/powerpoint/2010/main" val="51951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962FA8-AA85-4053-8547-304384BC292A}" type="slidenum">
              <a:rPr lang="zh-CN" altLang="en-US" smtClean="0"/>
              <a:pPr/>
              <a:t>1</a:t>
            </a:fld>
            <a:endParaRPr lang="zh-CN" altLang="en-US" dirty="0"/>
          </a:p>
        </p:txBody>
      </p:sp>
    </p:spTree>
    <p:extLst>
      <p:ext uri="{BB962C8B-B14F-4D97-AF65-F5344CB8AC3E}">
        <p14:creationId xmlns="" xmlns:p14="http://schemas.microsoft.com/office/powerpoint/2010/main" val="3159197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10</a:t>
            </a:fld>
            <a:endParaRPr lang="zh-CN" altLang="en-US"/>
          </a:p>
        </p:txBody>
      </p:sp>
    </p:spTree>
    <p:extLst>
      <p:ext uri="{BB962C8B-B14F-4D97-AF65-F5344CB8AC3E}">
        <p14:creationId xmlns="" xmlns:p14="http://schemas.microsoft.com/office/powerpoint/2010/main" val="2519318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11</a:t>
            </a:fld>
            <a:endParaRPr lang="zh-CN" altLang="en-US"/>
          </a:p>
        </p:txBody>
      </p:sp>
    </p:spTree>
    <p:extLst>
      <p:ext uri="{BB962C8B-B14F-4D97-AF65-F5344CB8AC3E}">
        <p14:creationId xmlns="" xmlns:p14="http://schemas.microsoft.com/office/powerpoint/2010/main" val="251931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12</a:t>
            </a:fld>
            <a:endParaRPr lang="zh-CN" altLang="en-US"/>
          </a:p>
        </p:txBody>
      </p:sp>
    </p:spTree>
    <p:extLst>
      <p:ext uri="{BB962C8B-B14F-4D97-AF65-F5344CB8AC3E}">
        <p14:creationId xmlns="" xmlns:p14="http://schemas.microsoft.com/office/powerpoint/2010/main" val="2519318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13</a:t>
            </a:fld>
            <a:endParaRPr lang="zh-CN" altLang="en-US"/>
          </a:p>
        </p:txBody>
      </p:sp>
    </p:spTree>
    <p:extLst>
      <p:ext uri="{BB962C8B-B14F-4D97-AF65-F5344CB8AC3E}">
        <p14:creationId xmlns="" xmlns:p14="http://schemas.microsoft.com/office/powerpoint/2010/main" val="2519318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14400">
              <a:defRPr kumimoji="1" sz="2300">
                <a:solidFill>
                  <a:schemeClr val="tx1"/>
                </a:solidFill>
                <a:latin typeface="Arial" panose="020B0604020202020204" pitchFamily="34" charset="0"/>
                <a:ea typeface="宋体" panose="02010600030101010101" pitchFamily="2" charset="-122"/>
              </a:defRPr>
            </a:lvl1pPr>
            <a:lvl2pPr marL="715645" indent="-274955" defTabSz="914400">
              <a:defRPr kumimoji="1" sz="2300">
                <a:solidFill>
                  <a:schemeClr val="tx1"/>
                </a:solidFill>
                <a:latin typeface="Arial" panose="020B0604020202020204" pitchFamily="34" charset="0"/>
                <a:ea typeface="宋体" panose="02010600030101010101" pitchFamily="2" charset="-122"/>
              </a:defRPr>
            </a:lvl2pPr>
            <a:lvl3pPr marL="1101090" indent="-220345" defTabSz="914400">
              <a:defRPr kumimoji="1" sz="2300">
                <a:solidFill>
                  <a:schemeClr val="tx1"/>
                </a:solidFill>
                <a:latin typeface="Arial" panose="020B0604020202020204" pitchFamily="34" charset="0"/>
                <a:ea typeface="宋体" panose="02010600030101010101" pitchFamily="2" charset="-122"/>
              </a:defRPr>
            </a:lvl3pPr>
            <a:lvl4pPr marL="1541780" indent="-220345" defTabSz="914400">
              <a:defRPr kumimoji="1" sz="2300">
                <a:solidFill>
                  <a:schemeClr val="tx1"/>
                </a:solidFill>
                <a:latin typeface="Arial" panose="020B0604020202020204" pitchFamily="34" charset="0"/>
                <a:ea typeface="宋体" panose="02010600030101010101" pitchFamily="2" charset="-122"/>
              </a:defRPr>
            </a:lvl4pPr>
            <a:lvl5pPr marL="1981835" indent="-220345" defTabSz="914400">
              <a:defRPr kumimoji="1" sz="2300">
                <a:solidFill>
                  <a:schemeClr val="tx1"/>
                </a:solidFill>
                <a:latin typeface="Arial" panose="020B0604020202020204" pitchFamily="34" charset="0"/>
                <a:ea typeface="宋体" panose="02010600030101010101" pitchFamily="2" charset="-122"/>
              </a:defRPr>
            </a:lvl5pPr>
            <a:lvl6pPr marL="2422525"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6pPr>
            <a:lvl7pPr marL="2862580"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7pPr>
            <a:lvl8pPr marL="3303270"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8pPr>
            <a:lvl9pPr marL="3743325"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9pPr>
          </a:lstStyle>
          <a:p>
            <a:pPr>
              <a:defRPr/>
            </a:pPr>
            <a:fld id="{DE88EDF5-9547-411F-8ECE-6FBE33797942}" type="slidenum">
              <a:rPr kumimoji="0" lang="en-US" altLang="zh-CN" sz="1200">
                <a:latin typeface="微软雅黑" panose="020B0503020204020204" pitchFamily="34" charset="-122"/>
              </a:rPr>
              <a:pPr>
                <a:defRPr/>
              </a:pPr>
              <a:t>14</a:t>
            </a:fld>
            <a:endParaRPr kumimoji="0" lang="en-US" altLang="zh-CN" sz="1200" dirty="0">
              <a:latin typeface="微软雅黑" panose="020B0503020204020204" pitchFamily="34" charset="-122"/>
            </a:endParaRPr>
          </a:p>
        </p:txBody>
      </p:sp>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p:txBody>
          <a:bodyPr/>
          <a:lstStyle/>
          <a:p>
            <a:pPr eaLnBrk="1" hangingPunct="1">
              <a:defRPr/>
            </a:pPr>
            <a:endParaRPr kumimoji="0" lang="zh-CN" altLang="en-US" dirty="0">
              <a:cs typeface="+mn-cs"/>
            </a:endParaRPr>
          </a:p>
        </p:txBody>
      </p:sp>
    </p:spTree>
    <p:extLst>
      <p:ext uri="{BB962C8B-B14F-4D97-AF65-F5344CB8AC3E}">
        <p14:creationId xmlns="" xmlns:p14="http://schemas.microsoft.com/office/powerpoint/2010/main" val="2691812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15</a:t>
            </a:fld>
            <a:endParaRPr lang="zh-CN" altLang="en-US"/>
          </a:p>
        </p:txBody>
      </p:sp>
    </p:spTree>
    <p:extLst>
      <p:ext uri="{BB962C8B-B14F-4D97-AF65-F5344CB8AC3E}">
        <p14:creationId xmlns="" xmlns:p14="http://schemas.microsoft.com/office/powerpoint/2010/main" val="2519318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16</a:t>
            </a:fld>
            <a:endParaRPr lang="zh-CN" altLang="en-US"/>
          </a:p>
        </p:txBody>
      </p:sp>
    </p:spTree>
    <p:extLst>
      <p:ext uri="{BB962C8B-B14F-4D97-AF65-F5344CB8AC3E}">
        <p14:creationId xmlns="" xmlns:p14="http://schemas.microsoft.com/office/powerpoint/2010/main" val="2519318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17</a:t>
            </a:fld>
            <a:endParaRPr lang="zh-CN" altLang="en-US"/>
          </a:p>
        </p:txBody>
      </p:sp>
    </p:spTree>
    <p:extLst>
      <p:ext uri="{BB962C8B-B14F-4D97-AF65-F5344CB8AC3E}">
        <p14:creationId xmlns="" xmlns:p14="http://schemas.microsoft.com/office/powerpoint/2010/main" val="2519318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18</a:t>
            </a:fld>
            <a:endParaRPr lang="zh-CN" altLang="en-US"/>
          </a:p>
        </p:txBody>
      </p:sp>
    </p:spTree>
    <p:extLst>
      <p:ext uri="{BB962C8B-B14F-4D97-AF65-F5344CB8AC3E}">
        <p14:creationId xmlns="" xmlns:p14="http://schemas.microsoft.com/office/powerpoint/2010/main" val="2519318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14400">
              <a:defRPr kumimoji="1" sz="2300">
                <a:solidFill>
                  <a:schemeClr val="tx1"/>
                </a:solidFill>
                <a:latin typeface="Arial" panose="020B0604020202020204" pitchFamily="34" charset="0"/>
                <a:ea typeface="宋体" panose="02010600030101010101" pitchFamily="2" charset="-122"/>
              </a:defRPr>
            </a:lvl1pPr>
            <a:lvl2pPr marL="715645" indent="-274955" defTabSz="914400">
              <a:defRPr kumimoji="1" sz="2300">
                <a:solidFill>
                  <a:schemeClr val="tx1"/>
                </a:solidFill>
                <a:latin typeface="Arial" panose="020B0604020202020204" pitchFamily="34" charset="0"/>
                <a:ea typeface="宋体" panose="02010600030101010101" pitchFamily="2" charset="-122"/>
              </a:defRPr>
            </a:lvl2pPr>
            <a:lvl3pPr marL="1101090" indent="-220345" defTabSz="914400">
              <a:defRPr kumimoji="1" sz="2300">
                <a:solidFill>
                  <a:schemeClr val="tx1"/>
                </a:solidFill>
                <a:latin typeface="Arial" panose="020B0604020202020204" pitchFamily="34" charset="0"/>
                <a:ea typeface="宋体" panose="02010600030101010101" pitchFamily="2" charset="-122"/>
              </a:defRPr>
            </a:lvl3pPr>
            <a:lvl4pPr marL="1541780" indent="-220345" defTabSz="914400">
              <a:defRPr kumimoji="1" sz="2300">
                <a:solidFill>
                  <a:schemeClr val="tx1"/>
                </a:solidFill>
                <a:latin typeface="Arial" panose="020B0604020202020204" pitchFamily="34" charset="0"/>
                <a:ea typeface="宋体" panose="02010600030101010101" pitchFamily="2" charset="-122"/>
              </a:defRPr>
            </a:lvl4pPr>
            <a:lvl5pPr marL="1981835" indent="-220345" defTabSz="914400">
              <a:defRPr kumimoji="1" sz="2300">
                <a:solidFill>
                  <a:schemeClr val="tx1"/>
                </a:solidFill>
                <a:latin typeface="Arial" panose="020B0604020202020204" pitchFamily="34" charset="0"/>
                <a:ea typeface="宋体" panose="02010600030101010101" pitchFamily="2" charset="-122"/>
              </a:defRPr>
            </a:lvl5pPr>
            <a:lvl6pPr marL="2422525"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6pPr>
            <a:lvl7pPr marL="2862580"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7pPr>
            <a:lvl8pPr marL="3303270"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8pPr>
            <a:lvl9pPr marL="3743325"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9pPr>
          </a:lstStyle>
          <a:p>
            <a:pPr>
              <a:defRPr/>
            </a:pPr>
            <a:fld id="{DE88EDF5-9547-411F-8ECE-6FBE33797942}" type="slidenum">
              <a:rPr kumimoji="0" lang="en-US" altLang="zh-CN" sz="1200">
                <a:latin typeface="微软雅黑" panose="020B0503020204020204" pitchFamily="34" charset="-122"/>
              </a:rPr>
              <a:pPr>
                <a:defRPr/>
              </a:pPr>
              <a:t>19</a:t>
            </a:fld>
            <a:endParaRPr kumimoji="0" lang="en-US" altLang="zh-CN" sz="1200" dirty="0">
              <a:latin typeface="微软雅黑" panose="020B0503020204020204" pitchFamily="34" charset="-122"/>
            </a:endParaRPr>
          </a:p>
        </p:txBody>
      </p:sp>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p:txBody>
          <a:bodyPr/>
          <a:lstStyle/>
          <a:p>
            <a:pPr eaLnBrk="1" hangingPunct="1">
              <a:defRPr/>
            </a:pPr>
            <a:endParaRPr kumimoji="0" lang="zh-CN" altLang="en-US" dirty="0">
              <a:cs typeface="+mn-cs"/>
            </a:endParaRPr>
          </a:p>
        </p:txBody>
      </p:sp>
    </p:spTree>
    <p:extLst>
      <p:ext uri="{BB962C8B-B14F-4D97-AF65-F5344CB8AC3E}">
        <p14:creationId xmlns="" xmlns:p14="http://schemas.microsoft.com/office/powerpoint/2010/main" val="269181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14400">
              <a:defRPr kumimoji="1" sz="2300">
                <a:solidFill>
                  <a:schemeClr val="tx1"/>
                </a:solidFill>
                <a:latin typeface="Arial" panose="020B0604020202020204" pitchFamily="34" charset="0"/>
                <a:ea typeface="宋体" panose="02010600030101010101" pitchFamily="2" charset="-122"/>
              </a:defRPr>
            </a:lvl1pPr>
            <a:lvl2pPr marL="715645" indent="-274955" defTabSz="914400">
              <a:defRPr kumimoji="1" sz="2300">
                <a:solidFill>
                  <a:schemeClr val="tx1"/>
                </a:solidFill>
                <a:latin typeface="Arial" panose="020B0604020202020204" pitchFamily="34" charset="0"/>
                <a:ea typeface="宋体" panose="02010600030101010101" pitchFamily="2" charset="-122"/>
              </a:defRPr>
            </a:lvl2pPr>
            <a:lvl3pPr marL="1101090" indent="-220345" defTabSz="914400">
              <a:defRPr kumimoji="1" sz="2300">
                <a:solidFill>
                  <a:schemeClr val="tx1"/>
                </a:solidFill>
                <a:latin typeface="Arial" panose="020B0604020202020204" pitchFamily="34" charset="0"/>
                <a:ea typeface="宋体" panose="02010600030101010101" pitchFamily="2" charset="-122"/>
              </a:defRPr>
            </a:lvl3pPr>
            <a:lvl4pPr marL="1541780" indent="-220345" defTabSz="914400">
              <a:defRPr kumimoji="1" sz="2300">
                <a:solidFill>
                  <a:schemeClr val="tx1"/>
                </a:solidFill>
                <a:latin typeface="Arial" panose="020B0604020202020204" pitchFamily="34" charset="0"/>
                <a:ea typeface="宋体" panose="02010600030101010101" pitchFamily="2" charset="-122"/>
              </a:defRPr>
            </a:lvl4pPr>
            <a:lvl5pPr marL="1981835" indent="-220345" defTabSz="914400">
              <a:defRPr kumimoji="1" sz="2300">
                <a:solidFill>
                  <a:schemeClr val="tx1"/>
                </a:solidFill>
                <a:latin typeface="Arial" panose="020B0604020202020204" pitchFamily="34" charset="0"/>
                <a:ea typeface="宋体" panose="02010600030101010101" pitchFamily="2" charset="-122"/>
              </a:defRPr>
            </a:lvl5pPr>
            <a:lvl6pPr marL="2422525"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6pPr>
            <a:lvl7pPr marL="2862580"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7pPr>
            <a:lvl8pPr marL="3303270"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8pPr>
            <a:lvl9pPr marL="3743325"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9pPr>
          </a:lstStyle>
          <a:p>
            <a:pPr>
              <a:defRPr/>
            </a:pPr>
            <a:fld id="{DE88EDF5-9547-411F-8ECE-6FBE33797942}" type="slidenum">
              <a:rPr kumimoji="0" lang="en-US" altLang="zh-CN" sz="1200">
                <a:latin typeface="微软雅黑" panose="020B0503020204020204" pitchFamily="34" charset="-122"/>
              </a:rPr>
              <a:pPr>
                <a:defRPr/>
              </a:pPr>
              <a:t>2</a:t>
            </a:fld>
            <a:endParaRPr kumimoji="0" lang="en-US" altLang="zh-CN" sz="1200" dirty="0">
              <a:latin typeface="微软雅黑" panose="020B0503020204020204" pitchFamily="34" charset="-122"/>
            </a:endParaRPr>
          </a:p>
        </p:txBody>
      </p:sp>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p:txBody>
          <a:bodyPr/>
          <a:lstStyle/>
          <a:p>
            <a:pPr eaLnBrk="1" hangingPunct="1">
              <a:defRPr/>
            </a:pPr>
            <a:endParaRPr kumimoji="0" lang="zh-CN" altLang="en-US" dirty="0">
              <a:cs typeface="+mn-cs"/>
            </a:endParaRPr>
          </a:p>
        </p:txBody>
      </p:sp>
    </p:spTree>
    <p:extLst>
      <p:ext uri="{BB962C8B-B14F-4D97-AF65-F5344CB8AC3E}">
        <p14:creationId xmlns="" xmlns:p14="http://schemas.microsoft.com/office/powerpoint/2010/main" val="2691812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20</a:t>
            </a:fld>
            <a:endParaRPr lang="zh-CN" altLang="en-US"/>
          </a:p>
        </p:txBody>
      </p:sp>
    </p:spTree>
    <p:extLst>
      <p:ext uri="{BB962C8B-B14F-4D97-AF65-F5344CB8AC3E}">
        <p14:creationId xmlns="" xmlns:p14="http://schemas.microsoft.com/office/powerpoint/2010/main" val="2519318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3</a:t>
            </a:fld>
            <a:endParaRPr lang="zh-CN" altLang="en-US"/>
          </a:p>
        </p:txBody>
      </p:sp>
    </p:spTree>
    <p:extLst>
      <p:ext uri="{BB962C8B-B14F-4D97-AF65-F5344CB8AC3E}">
        <p14:creationId xmlns="" xmlns:p14="http://schemas.microsoft.com/office/powerpoint/2010/main" val="2519318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4</a:t>
            </a:fld>
            <a:endParaRPr lang="zh-CN" altLang="en-US"/>
          </a:p>
        </p:txBody>
      </p:sp>
    </p:spTree>
    <p:extLst>
      <p:ext uri="{BB962C8B-B14F-4D97-AF65-F5344CB8AC3E}">
        <p14:creationId xmlns="" xmlns:p14="http://schemas.microsoft.com/office/powerpoint/2010/main" val="2519318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5</a:t>
            </a:fld>
            <a:endParaRPr lang="zh-CN" altLang="en-US"/>
          </a:p>
        </p:txBody>
      </p:sp>
    </p:spTree>
    <p:extLst>
      <p:ext uri="{BB962C8B-B14F-4D97-AF65-F5344CB8AC3E}">
        <p14:creationId xmlns="" xmlns:p14="http://schemas.microsoft.com/office/powerpoint/2010/main" val="2519318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6</a:t>
            </a:fld>
            <a:endParaRPr lang="zh-CN" altLang="en-US"/>
          </a:p>
        </p:txBody>
      </p:sp>
    </p:spTree>
    <p:extLst>
      <p:ext uri="{BB962C8B-B14F-4D97-AF65-F5344CB8AC3E}">
        <p14:creationId xmlns="" xmlns:p14="http://schemas.microsoft.com/office/powerpoint/2010/main" val="2519318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14400">
              <a:defRPr kumimoji="1" sz="2300">
                <a:solidFill>
                  <a:schemeClr val="tx1"/>
                </a:solidFill>
                <a:latin typeface="Arial" panose="020B0604020202020204" pitchFamily="34" charset="0"/>
                <a:ea typeface="宋体" panose="02010600030101010101" pitchFamily="2" charset="-122"/>
              </a:defRPr>
            </a:lvl1pPr>
            <a:lvl2pPr marL="715645" indent="-274955" defTabSz="914400">
              <a:defRPr kumimoji="1" sz="2300">
                <a:solidFill>
                  <a:schemeClr val="tx1"/>
                </a:solidFill>
                <a:latin typeface="Arial" panose="020B0604020202020204" pitchFamily="34" charset="0"/>
                <a:ea typeface="宋体" panose="02010600030101010101" pitchFamily="2" charset="-122"/>
              </a:defRPr>
            </a:lvl2pPr>
            <a:lvl3pPr marL="1101090" indent="-220345" defTabSz="914400">
              <a:defRPr kumimoji="1" sz="2300">
                <a:solidFill>
                  <a:schemeClr val="tx1"/>
                </a:solidFill>
                <a:latin typeface="Arial" panose="020B0604020202020204" pitchFamily="34" charset="0"/>
                <a:ea typeface="宋体" panose="02010600030101010101" pitchFamily="2" charset="-122"/>
              </a:defRPr>
            </a:lvl3pPr>
            <a:lvl4pPr marL="1541780" indent="-220345" defTabSz="914400">
              <a:defRPr kumimoji="1" sz="2300">
                <a:solidFill>
                  <a:schemeClr val="tx1"/>
                </a:solidFill>
                <a:latin typeface="Arial" panose="020B0604020202020204" pitchFamily="34" charset="0"/>
                <a:ea typeface="宋体" panose="02010600030101010101" pitchFamily="2" charset="-122"/>
              </a:defRPr>
            </a:lvl4pPr>
            <a:lvl5pPr marL="1981835" indent="-220345" defTabSz="914400">
              <a:defRPr kumimoji="1" sz="2300">
                <a:solidFill>
                  <a:schemeClr val="tx1"/>
                </a:solidFill>
                <a:latin typeface="Arial" panose="020B0604020202020204" pitchFamily="34" charset="0"/>
                <a:ea typeface="宋体" panose="02010600030101010101" pitchFamily="2" charset="-122"/>
              </a:defRPr>
            </a:lvl5pPr>
            <a:lvl6pPr marL="2422525"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6pPr>
            <a:lvl7pPr marL="2862580"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7pPr>
            <a:lvl8pPr marL="3303270"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8pPr>
            <a:lvl9pPr marL="3743325" indent="-220345" defTabSz="914400" fontAlgn="base">
              <a:spcBef>
                <a:spcPct val="0"/>
              </a:spcBef>
              <a:spcAft>
                <a:spcPct val="0"/>
              </a:spcAft>
              <a:defRPr kumimoji="1" sz="2300">
                <a:solidFill>
                  <a:schemeClr val="tx1"/>
                </a:solidFill>
                <a:latin typeface="Arial" panose="020B0604020202020204" pitchFamily="34" charset="0"/>
                <a:ea typeface="宋体" panose="02010600030101010101" pitchFamily="2" charset="-122"/>
              </a:defRPr>
            </a:lvl9pPr>
          </a:lstStyle>
          <a:p>
            <a:pPr>
              <a:defRPr/>
            </a:pPr>
            <a:fld id="{DE88EDF5-9547-411F-8ECE-6FBE33797942}" type="slidenum">
              <a:rPr kumimoji="0" lang="en-US" altLang="zh-CN" sz="1200">
                <a:latin typeface="微软雅黑" panose="020B0503020204020204" pitchFamily="34" charset="-122"/>
              </a:rPr>
              <a:pPr>
                <a:defRPr/>
              </a:pPr>
              <a:t>7</a:t>
            </a:fld>
            <a:endParaRPr kumimoji="0" lang="en-US" altLang="zh-CN" sz="1200" dirty="0">
              <a:latin typeface="微软雅黑" panose="020B0503020204020204" pitchFamily="34" charset="-122"/>
            </a:endParaRPr>
          </a:p>
        </p:txBody>
      </p:sp>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p:txBody>
          <a:bodyPr/>
          <a:lstStyle/>
          <a:p>
            <a:pPr eaLnBrk="1" hangingPunct="1">
              <a:defRPr/>
            </a:pPr>
            <a:endParaRPr kumimoji="0" lang="zh-CN" altLang="en-US" dirty="0">
              <a:cs typeface="+mn-cs"/>
            </a:endParaRPr>
          </a:p>
        </p:txBody>
      </p:sp>
    </p:spTree>
    <p:extLst>
      <p:ext uri="{BB962C8B-B14F-4D97-AF65-F5344CB8AC3E}">
        <p14:creationId xmlns="" xmlns:p14="http://schemas.microsoft.com/office/powerpoint/2010/main" val="2691812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8</a:t>
            </a:fld>
            <a:endParaRPr lang="zh-CN" altLang="en-US"/>
          </a:p>
        </p:txBody>
      </p:sp>
    </p:spTree>
    <p:extLst>
      <p:ext uri="{BB962C8B-B14F-4D97-AF65-F5344CB8AC3E}">
        <p14:creationId xmlns="" xmlns:p14="http://schemas.microsoft.com/office/powerpoint/2010/main" val="2519318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D911D60-9DC1-47F3-B777-41CF4FE375C1}" type="slidenum">
              <a:rPr lang="zh-CN" altLang="en-US" smtClean="0"/>
              <a:pPr/>
              <a:t>9</a:t>
            </a:fld>
            <a:endParaRPr lang="zh-CN" altLang="en-US"/>
          </a:p>
        </p:txBody>
      </p:sp>
    </p:spTree>
    <p:extLst>
      <p:ext uri="{BB962C8B-B14F-4D97-AF65-F5344CB8AC3E}">
        <p14:creationId xmlns="" xmlns:p14="http://schemas.microsoft.com/office/powerpoint/2010/main" val="25193188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Picture 7" descr="B-1"/>
          <p:cNvPicPr>
            <a:picLocks noChangeAspect="1" noChangeArrowheads="1"/>
          </p:cNvPicPr>
          <p:nvPr userDrawn="1"/>
        </p:nvPicPr>
        <p:blipFill>
          <a:blip r:embed="rId2" cstate="print"/>
          <a:srcRect/>
          <a:stretch>
            <a:fillRect/>
          </a:stretch>
        </p:blipFill>
        <p:spPr bwMode="auto">
          <a:xfrm>
            <a:off x="0" y="1588"/>
            <a:ext cx="9144000" cy="6856412"/>
          </a:xfrm>
          <a:prstGeom prst="rect">
            <a:avLst/>
          </a:prstGeom>
          <a:noFill/>
          <a:ln w="9525">
            <a:noFill/>
            <a:miter lim="800000"/>
            <a:headEnd/>
            <a:tailEnd/>
          </a:ln>
        </p:spPr>
      </p:pic>
      <p:sp>
        <p:nvSpPr>
          <p:cNvPr id="2" name="标题 1"/>
          <p:cNvSpPr>
            <a:spLocks noGrp="1"/>
          </p:cNvSpPr>
          <p:nvPr>
            <p:ph type="ctrTitle"/>
          </p:nvPr>
        </p:nvSpPr>
        <p:spPr>
          <a:xfrm>
            <a:off x="683568" y="1412776"/>
            <a:ext cx="7772400" cy="1470025"/>
          </a:xfrm>
        </p:spPr>
        <p:txBody>
          <a:bodyPr/>
          <a:lstStyle>
            <a:lvl1pPr>
              <a:defRPr>
                <a:solidFill>
                  <a:schemeClr val="bg1"/>
                </a:solidFill>
                <a:latin typeface="微软雅黑" panose="020B0503020204020204" pitchFamily="34" charset="-122"/>
              </a:defRPr>
            </a:lvl1pPr>
          </a:lstStyle>
          <a:p>
            <a:r>
              <a:rPr lang="zh-CN" altLang="en-US" dirty="0"/>
              <a:t>单击此处编辑母版标题样式</a:t>
            </a:r>
          </a:p>
        </p:txBody>
      </p:sp>
      <p:sp>
        <p:nvSpPr>
          <p:cNvPr id="4" name="Rectangle 4"/>
          <p:cNvSpPr>
            <a:spLocks noGrp="1" noChangeArrowheads="1"/>
          </p:cNvSpPr>
          <p:nvPr>
            <p:ph type="dt" sz="half" idx="10"/>
          </p:nvPr>
        </p:nvSpPr>
        <p:spPr/>
        <p:txBody>
          <a:bodyPr/>
          <a:lstStyle>
            <a:lvl1pPr>
              <a:defRPr>
                <a:latin typeface="微软雅黑" panose="020B0503020204020204" pitchFamily="34" charset="-122"/>
              </a:defRPr>
            </a:lvl1pPr>
          </a:lstStyle>
          <a:p>
            <a:pPr>
              <a:defRPr/>
            </a:pPr>
            <a:fld id="{126DB1FE-8FBD-4573-BF07-818412B14FBD}" type="datetime1">
              <a:rPr lang="zh-CN" altLang="en-US" smtClean="0"/>
              <a:t>2020/7/31</a:t>
            </a:fld>
            <a:endParaRPr lang="en-US" altLang="zh-CN" dirty="0"/>
          </a:p>
        </p:txBody>
      </p:sp>
      <p:sp>
        <p:nvSpPr>
          <p:cNvPr id="5" name="Rectangle 5"/>
          <p:cNvSpPr>
            <a:spLocks noGrp="1" noChangeArrowheads="1"/>
          </p:cNvSpPr>
          <p:nvPr>
            <p:ph type="ftr" sz="quarter" idx="11"/>
          </p:nvPr>
        </p:nvSpPr>
        <p:spPr/>
        <p:txBody>
          <a:bodyPr/>
          <a:lstStyle>
            <a:lvl1pPr>
              <a:defRPr>
                <a:latin typeface="微软雅黑" panose="020B0503020204020204" pitchFamily="34" charset="-122"/>
              </a:defRPr>
            </a:lvl1pPr>
          </a:lstStyle>
          <a:p>
            <a:pPr>
              <a:defRPr/>
            </a:pPr>
            <a:endParaRPr lang="en-US" altLang="zh-CN" dirty="0"/>
          </a:p>
        </p:txBody>
      </p:sp>
      <p:sp>
        <p:nvSpPr>
          <p:cNvPr id="6" name="Rectangle 6"/>
          <p:cNvSpPr>
            <a:spLocks noGrp="1" noChangeArrowheads="1"/>
          </p:cNvSpPr>
          <p:nvPr>
            <p:ph type="sldNum" sz="quarter" idx="12"/>
          </p:nvPr>
        </p:nvSpPr>
        <p:spPr/>
        <p:txBody>
          <a:bodyPr/>
          <a:lstStyle>
            <a:lvl1pPr>
              <a:defRPr>
                <a:latin typeface="微软雅黑" panose="020B0503020204020204" pitchFamily="34" charset="-122"/>
              </a:defRPr>
            </a:lvl1pPr>
          </a:lstStyle>
          <a:p>
            <a:pPr>
              <a:defRPr/>
            </a:pPr>
            <a:fld id="{039503BF-C29D-4C80-9971-704DEB9EB5A2}" type="slidenum">
              <a:rPr lang="en-US" altLang="zh-CN" smtClean="0"/>
              <a:pPr>
                <a:defRPr/>
              </a:pPr>
              <a:t>‹#›</a:t>
            </a:fld>
            <a:endParaRPr lang="en-US" altLang="zh-CN" dirty="0"/>
          </a:p>
        </p:txBody>
      </p:sp>
      <p:pic>
        <p:nvPicPr>
          <p:cNvPr id="8" name="Picture 6" descr="B-1"/>
          <p:cNvPicPr>
            <a:picLocks noChangeAspect="1" noChangeArrowheads="1"/>
          </p:cNvPicPr>
          <p:nvPr userDrawn="1"/>
        </p:nvPicPr>
        <p:blipFill>
          <a:blip r:embed="rId3" cstate="print"/>
          <a:srcRect l="8194" t="52522" r="40851" b="32153"/>
          <a:stretch>
            <a:fillRect/>
          </a:stretch>
        </p:blipFill>
        <p:spPr bwMode="auto">
          <a:xfrm>
            <a:off x="749300" y="3602038"/>
            <a:ext cx="4659313" cy="1050925"/>
          </a:xfrm>
          <a:prstGeom prst="rect">
            <a:avLst/>
          </a:prstGeom>
          <a:noFill/>
          <a:ln w="9525">
            <a:noFill/>
            <a:miter lim="800000"/>
            <a:headEnd/>
            <a:tailEnd/>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4" descr="B-1"/>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title" hasCustomPrompt="1"/>
          </p:nvPr>
        </p:nvSpPr>
        <p:spPr>
          <a:xfrm>
            <a:off x="5868144" y="548680"/>
            <a:ext cx="2602632" cy="648072"/>
          </a:xfrm>
        </p:spPr>
        <p:txBody>
          <a:bodyPr/>
          <a:lstStyle>
            <a:lvl1pPr>
              <a:defRPr sz="2400">
                <a:latin typeface="微软雅黑" panose="020B0503020204020204" pitchFamily="34" charset="-122"/>
              </a:defRPr>
            </a:lvl1pPr>
          </a:lstStyle>
          <a:p>
            <a:r>
              <a:rPr lang="zh-CN" altLang="en-US" sz="2000" dirty="0"/>
              <a:t>内容标题区域</a:t>
            </a:r>
          </a:p>
        </p:txBody>
      </p:sp>
      <p:sp>
        <p:nvSpPr>
          <p:cNvPr id="3" name="内容占位符 2"/>
          <p:cNvSpPr>
            <a:spLocks noGrp="1"/>
          </p:cNvSpPr>
          <p:nvPr>
            <p:ph idx="1"/>
          </p:nvPr>
        </p:nvSpPr>
        <p:spPr/>
        <p:txBody>
          <a:bodyPr/>
          <a:lstStyle>
            <a:lvl1pPr>
              <a:defRPr>
                <a:latin typeface="微软雅黑" panose="020B0503020204020204" pitchFamily="34" charset="-122"/>
              </a:defRPr>
            </a:lvl1pPr>
            <a:lvl2pPr>
              <a:defRPr>
                <a:latin typeface="微软雅黑" panose="020B0503020204020204" pitchFamily="34" charset="-122"/>
              </a:defRPr>
            </a:lvl2pPr>
            <a:lvl3pPr>
              <a:defRPr>
                <a:latin typeface="微软雅黑" panose="020B0503020204020204" pitchFamily="34" charset="-122"/>
              </a:defRPr>
            </a:lvl3pPr>
            <a:lvl4pPr>
              <a:defRPr>
                <a:latin typeface="微软雅黑" panose="020B0503020204020204" pitchFamily="34" charset="-122"/>
              </a:defRPr>
            </a:lvl4pPr>
            <a:lvl5pPr>
              <a:defRPr>
                <a:latin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atin typeface="微软雅黑" panose="020B0503020204020204" pitchFamily="34" charset="-122"/>
              </a:defRPr>
            </a:lvl1pPr>
          </a:lstStyle>
          <a:p>
            <a:pPr>
              <a:defRPr/>
            </a:pPr>
            <a:fld id="{B94DD339-99EB-45F6-993F-CBF8712E18E5}" type="datetime1">
              <a:rPr lang="zh-CN" altLang="en-US" smtClean="0"/>
              <a:t>2020/7/31</a:t>
            </a:fld>
            <a:endParaRPr lang="en-US" altLang="zh-CN" dirty="0"/>
          </a:p>
        </p:txBody>
      </p:sp>
      <p:sp>
        <p:nvSpPr>
          <p:cNvPr id="5" name="Rectangle 5"/>
          <p:cNvSpPr>
            <a:spLocks noGrp="1" noChangeArrowheads="1"/>
          </p:cNvSpPr>
          <p:nvPr>
            <p:ph type="ftr" sz="quarter" idx="11"/>
          </p:nvPr>
        </p:nvSpPr>
        <p:spPr/>
        <p:txBody>
          <a:bodyPr/>
          <a:lstStyle>
            <a:lvl1pPr>
              <a:defRPr>
                <a:latin typeface="微软雅黑" panose="020B0503020204020204" pitchFamily="34" charset="-122"/>
              </a:defRPr>
            </a:lvl1pPr>
          </a:lstStyle>
          <a:p>
            <a:pPr>
              <a:defRPr/>
            </a:pPr>
            <a:endParaRPr lang="en-US" altLang="zh-CN" dirty="0"/>
          </a:p>
        </p:txBody>
      </p:sp>
      <p:sp>
        <p:nvSpPr>
          <p:cNvPr id="6" name="Rectangle 6"/>
          <p:cNvSpPr>
            <a:spLocks noGrp="1" noChangeArrowheads="1"/>
          </p:cNvSpPr>
          <p:nvPr>
            <p:ph type="sldNum" sz="quarter" idx="12"/>
          </p:nvPr>
        </p:nvSpPr>
        <p:spPr/>
        <p:txBody>
          <a:bodyPr/>
          <a:lstStyle>
            <a:lvl1pPr>
              <a:defRPr>
                <a:latin typeface="微软雅黑" panose="020B0503020204020204" pitchFamily="34" charset="-122"/>
              </a:defRPr>
            </a:lvl1pPr>
          </a:lstStyle>
          <a:p>
            <a:pPr>
              <a:defRPr/>
            </a:pPr>
            <a:fld id="{40A439F1-587F-4B46-AE4C-D82BC2C3528D}" type="slidenum">
              <a:rPr lang="en-US" altLang="zh-CN" smtClean="0"/>
              <a:pPr>
                <a:defRPr/>
              </a:pPr>
              <a:t>‹#›</a:t>
            </a:fld>
            <a:endParaRPr lang="en-US" altLang="zh-CN"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atin typeface="微软雅黑" panose="020B0503020204020204" pitchFamily="34" charset="-122"/>
              </a:defRPr>
            </a:lvl1pPr>
          </a:lstStyle>
          <a:p>
            <a:pPr>
              <a:defRPr/>
            </a:pPr>
            <a:fld id="{C1C062F4-36F2-4608-B456-4B1A3C48DC56}" type="datetime1">
              <a:rPr lang="zh-CN" altLang="en-US" smtClean="0"/>
              <a:t>2020/7/31</a:t>
            </a:fld>
            <a:endParaRPr lang="en-US" altLang="zh-CN" dirty="0"/>
          </a:p>
        </p:txBody>
      </p:sp>
      <p:sp>
        <p:nvSpPr>
          <p:cNvPr id="3" name="Rectangle 5"/>
          <p:cNvSpPr>
            <a:spLocks noGrp="1" noChangeArrowheads="1"/>
          </p:cNvSpPr>
          <p:nvPr>
            <p:ph type="ftr" sz="quarter" idx="11"/>
          </p:nvPr>
        </p:nvSpPr>
        <p:spPr/>
        <p:txBody>
          <a:bodyPr/>
          <a:lstStyle>
            <a:lvl1pPr>
              <a:defRPr>
                <a:latin typeface="微软雅黑" panose="020B0503020204020204" pitchFamily="34" charset="-122"/>
              </a:defRPr>
            </a:lvl1pPr>
          </a:lstStyle>
          <a:p>
            <a:pPr>
              <a:defRPr/>
            </a:pPr>
            <a:endParaRPr lang="en-US" altLang="zh-CN" dirty="0"/>
          </a:p>
        </p:txBody>
      </p:sp>
      <p:sp>
        <p:nvSpPr>
          <p:cNvPr id="4" name="Rectangle 6"/>
          <p:cNvSpPr>
            <a:spLocks noGrp="1" noChangeArrowheads="1"/>
          </p:cNvSpPr>
          <p:nvPr>
            <p:ph type="sldNum" sz="quarter" idx="12"/>
          </p:nvPr>
        </p:nvSpPr>
        <p:spPr/>
        <p:txBody>
          <a:bodyPr/>
          <a:lstStyle>
            <a:lvl1pPr>
              <a:defRPr>
                <a:latin typeface="微软雅黑" panose="020B0503020204020204" pitchFamily="34" charset="-122"/>
              </a:defRPr>
            </a:lvl1pPr>
          </a:lstStyle>
          <a:p>
            <a:pPr>
              <a:defRPr/>
            </a:pPr>
            <a:fld id="{B946528B-B9B9-4E68-8952-1F42D213A426}" type="slidenum">
              <a:rPr lang="en-US" altLang="zh-CN" smtClean="0"/>
              <a:pPr>
                <a:defRPr/>
              </a:pPr>
              <a:t>‹#›</a:t>
            </a:fld>
            <a:endParaRPr lang="en-US" altLang="zh-CN" dirty="0"/>
          </a:p>
        </p:txBody>
      </p:sp>
      <p:pic>
        <p:nvPicPr>
          <p:cNvPr id="6" name="Picture 5" descr="B-1"/>
          <p:cNvPicPr>
            <a:picLocks noChangeAspect="1" noChangeArrowheads="1"/>
          </p:cNvPicPr>
          <p:nvPr userDrawn="1"/>
        </p:nvPicPr>
        <p:blipFill>
          <a:blip r:embed="rId2" cstate="print"/>
          <a:srcRect/>
          <a:stretch>
            <a:fillRect/>
          </a:stretch>
        </p:blipFill>
        <p:spPr bwMode="auto">
          <a:xfrm>
            <a:off x="0" y="-1588"/>
            <a:ext cx="9144000" cy="6859588"/>
          </a:xfrm>
          <a:prstGeom prst="rect">
            <a:avLst/>
          </a:prstGeom>
          <a:noFill/>
          <a:ln w="9525">
            <a:noFill/>
            <a:miter lim="800000"/>
            <a:headEnd/>
            <a:tailEnd/>
          </a:ln>
        </p:spPr>
      </p:pic>
      <p:pic>
        <p:nvPicPr>
          <p:cNvPr id="7" name="Picture 4" descr="B-1"/>
          <p:cNvPicPr>
            <a:picLocks noChangeAspect="1" noChangeArrowheads="1"/>
          </p:cNvPicPr>
          <p:nvPr userDrawn="1"/>
        </p:nvPicPr>
        <p:blipFill>
          <a:blip r:embed="rId3" cstate="print"/>
          <a:srcRect l="52361" t="31111" r="3542" b="56296"/>
          <a:stretch>
            <a:fillRect/>
          </a:stretch>
        </p:blipFill>
        <p:spPr bwMode="auto">
          <a:xfrm>
            <a:off x="4787900" y="2133600"/>
            <a:ext cx="4032250" cy="863600"/>
          </a:xfrm>
          <a:prstGeom prst="rect">
            <a:avLst/>
          </a:prstGeom>
          <a:noFill/>
          <a:ln w="9525">
            <a:noFill/>
            <a:miter lim="800000"/>
            <a:headEnd/>
            <a:tailEnd/>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latin typeface="微软雅黑" panose="020B0503020204020204" pitchFamily="34" charset="-122"/>
              </a:defRPr>
            </a:lvl1pPr>
          </a:lstStyle>
          <a:p>
            <a:fld id="{B1C6FC34-FDFF-4989-B40E-1FA4F39BB8FA}" type="datetime1">
              <a:rPr lang="zh-CN" altLang="en-US" smtClean="0"/>
              <a:t>2020/7/31</a:t>
            </a:fld>
            <a:endParaRPr lang="zh-CN" altLang="en-US" dirty="0"/>
          </a:p>
        </p:txBody>
      </p:sp>
      <p:sp>
        <p:nvSpPr>
          <p:cNvPr id="4" name="页脚占位符 3"/>
          <p:cNvSpPr>
            <a:spLocks noGrp="1"/>
          </p:cNvSpPr>
          <p:nvPr>
            <p:ph type="ftr" sz="quarter" idx="11"/>
          </p:nvPr>
        </p:nvSpPr>
        <p:spPr/>
        <p:txBody>
          <a:bodyPr/>
          <a:lstStyle>
            <a:lvl1pPr>
              <a:defRPr>
                <a:latin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微软雅黑" panose="020B0503020204020204" pitchFamily="34" charset="-122"/>
              </a:defRPr>
            </a:lvl1pPr>
          </a:lstStyle>
          <a:p>
            <a:fld id="{0C913308-F349-4B6D-A68A-DD1791B4A57B}" type="slidenum">
              <a:rPr lang="zh-CN" altLang="en-US" smtClean="0"/>
              <a:pPr/>
              <a:t>‹#›</a:t>
            </a:fld>
            <a:endParaRPr lang="zh-CN" altLang="en-US"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B-1"/>
          <p:cNvPicPr>
            <a:picLocks noChangeAspect="1" noChangeArrowheads="1"/>
          </p:cNvPicPr>
          <p:nvPr/>
        </p:nvPicPr>
        <p:blipFill>
          <a:blip r:embed="rId7" cstate="print"/>
          <a:srcRect/>
          <a:stretch>
            <a:fillRect/>
          </a:stretch>
        </p:blipFill>
        <p:spPr bwMode="auto">
          <a:xfrm>
            <a:off x="0" y="0"/>
            <a:ext cx="9144000" cy="6858000"/>
          </a:xfrm>
          <a:prstGeom prst="rect">
            <a:avLst/>
          </a:prstGeom>
          <a:noFill/>
          <a:ln w="9525">
            <a:noFill/>
            <a:miter lim="800000"/>
            <a:headEnd/>
            <a:tailEnd/>
          </a:ln>
        </p:spPr>
      </p:pic>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微软雅黑" panose="020B0503020204020204" pitchFamily="34" charset="-122"/>
              </a:defRPr>
            </a:lvl1pPr>
          </a:lstStyle>
          <a:p>
            <a:pPr>
              <a:defRPr/>
            </a:pPr>
            <a:fld id="{0D6E91B8-D584-4990-82B3-70480E7625AF}" type="datetime1">
              <a:rPr lang="zh-CN" altLang="en-US" smtClean="0"/>
              <a:t>2020/7/31</a:t>
            </a:fld>
            <a:endParaRPr lang="en-US" altLang="zh-CN"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微软雅黑" panose="020B0503020204020204" pitchFamily="34" charset="-122"/>
              </a:defRPr>
            </a:lvl1pPr>
          </a:lstStyle>
          <a:p>
            <a:pPr>
              <a:defRPr/>
            </a:pPr>
            <a:endParaRPr lang="en-US" altLang="zh-CN"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微软雅黑" panose="020B0503020204020204" pitchFamily="34" charset="-122"/>
              </a:defRPr>
            </a:lvl1pPr>
          </a:lstStyle>
          <a:p>
            <a:pPr>
              <a:defRPr/>
            </a:pPr>
            <a:fld id="{CD98D576-A93E-4A83-AEFD-5B9ECC077633}"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p:transition spd="med"/>
  <p:hf hdr="0" ftr="0" dt="0"/>
  <p:txStyles>
    <p:titleStyle>
      <a:lvl1pPr algn="ctr" rtl="0" eaLnBrk="1" fontAlgn="base" hangingPunct="1">
        <a:spcBef>
          <a:spcPct val="0"/>
        </a:spcBef>
        <a:spcAft>
          <a:spcPct val="0"/>
        </a:spcAft>
        <a:defRPr sz="4400">
          <a:solidFill>
            <a:schemeClr val="tx2"/>
          </a:solidFill>
          <a:latin typeface="微软雅黑" panose="020B0503020204020204" pitchFamily="34" charset="-122"/>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微软雅黑" panose="020B0503020204020204" pitchFamily="34" charset="-122"/>
          <a:ea typeface="+mn-ea"/>
          <a:cs typeface="+mn-cs"/>
        </a:defRPr>
      </a:lvl1pPr>
      <a:lvl2pPr marL="742950" indent="-285750" algn="l" rtl="0" eaLnBrk="1" fontAlgn="base" hangingPunct="1">
        <a:spcBef>
          <a:spcPct val="20000"/>
        </a:spcBef>
        <a:spcAft>
          <a:spcPct val="0"/>
        </a:spcAft>
        <a:buChar char="–"/>
        <a:defRPr sz="2800">
          <a:solidFill>
            <a:schemeClr val="tx1"/>
          </a:solidFill>
          <a:latin typeface="微软雅黑" panose="020B0503020204020204" pitchFamily="34" charset="-122"/>
          <a:ea typeface="+mn-ea"/>
        </a:defRPr>
      </a:lvl2pPr>
      <a:lvl3pPr marL="1143000" indent="-228600" algn="l" rtl="0" eaLnBrk="1" fontAlgn="base" hangingPunct="1">
        <a:spcBef>
          <a:spcPct val="20000"/>
        </a:spcBef>
        <a:spcAft>
          <a:spcPct val="0"/>
        </a:spcAft>
        <a:buChar char="•"/>
        <a:defRPr sz="2400">
          <a:solidFill>
            <a:schemeClr val="tx1"/>
          </a:solidFill>
          <a:latin typeface="微软雅黑" panose="020B0503020204020204" pitchFamily="34" charset="-122"/>
          <a:ea typeface="+mn-ea"/>
        </a:defRPr>
      </a:lvl3pPr>
      <a:lvl4pPr marL="1600200" indent="-228600" algn="l" rtl="0" eaLnBrk="1" fontAlgn="base" hangingPunct="1">
        <a:spcBef>
          <a:spcPct val="20000"/>
        </a:spcBef>
        <a:spcAft>
          <a:spcPct val="0"/>
        </a:spcAft>
        <a:buChar char="–"/>
        <a:defRPr sz="2000">
          <a:solidFill>
            <a:schemeClr val="tx1"/>
          </a:solidFill>
          <a:latin typeface="微软雅黑" panose="020B0503020204020204" pitchFamily="34" charset="-122"/>
          <a:ea typeface="+mn-ea"/>
        </a:defRPr>
      </a:lvl4pPr>
      <a:lvl5pPr marL="2057400" indent="-228600" algn="l" rtl="0" eaLnBrk="1" fontAlgn="base" hangingPunct="1">
        <a:spcBef>
          <a:spcPct val="20000"/>
        </a:spcBef>
        <a:spcAft>
          <a:spcPct val="0"/>
        </a:spcAft>
        <a:buChar char="»"/>
        <a:defRPr sz="2000">
          <a:solidFill>
            <a:schemeClr val="tx1"/>
          </a:solidFill>
          <a:latin typeface="微软雅黑" panose="020B0503020204020204" pitchFamily="34" charset="-122"/>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57950" y="5572140"/>
            <a:ext cx="2421890" cy="637675"/>
          </a:xfrm>
          <a:prstGeom prst="rect">
            <a:avLst/>
          </a:prstGeom>
          <a:noFill/>
        </p:spPr>
        <p:txBody>
          <a:bodyPr wrap="square" rtlCol="0">
            <a:spAutoFit/>
          </a:bodyPr>
          <a:lstStyle/>
          <a:p>
            <a:pPr algn="ctr">
              <a:lnSpc>
                <a:spcPct val="150000"/>
              </a:lnSpc>
            </a:pPr>
            <a:r>
              <a:rPr lang="zh-CN" altLang="en-US" sz="2800" b="1" dirty="0" smtClean="0">
                <a:latin typeface="楷体" panose="02010609060101010101" charset="-122"/>
                <a:ea typeface="楷体" panose="02010609060101010101" charset="-122"/>
              </a:rPr>
              <a:t>姚春荣</a:t>
            </a:r>
            <a:endParaRPr lang="zh-CN" altLang="en-US" sz="2800" b="1" dirty="0">
              <a:latin typeface="楷体" panose="02010609060101010101" charset="-122"/>
              <a:ea typeface="楷体" panose="02010609060101010101" charset="-122"/>
            </a:endParaRPr>
          </a:p>
        </p:txBody>
      </p:sp>
      <p:sp>
        <p:nvSpPr>
          <p:cNvPr id="6" name="标题 1"/>
          <p:cNvSpPr>
            <a:spLocks noGrp="1"/>
          </p:cNvSpPr>
          <p:nvPr/>
        </p:nvSpPr>
        <p:spPr>
          <a:xfrm>
            <a:off x="39141" y="1000108"/>
            <a:ext cx="8676263" cy="1656338"/>
          </a:xfrm>
          <a:prstGeom prst="rect">
            <a:avLst/>
          </a:prstGeom>
          <a:noFill/>
          <a:ln w="9525">
            <a:noFill/>
            <a:miter lim="800000"/>
          </a:ln>
        </p:spPr>
        <p:txBody>
          <a:bodyPr vert="horz" wrap="square" lIns="91440" tIns="45720" rIns="91440" bIns="45720" numCol="1" anchor="ctr" anchorCtr="0" compatLnSpc="1"/>
          <a:lstStyle>
            <a:lvl1pPr algn="ctr" rtl="0" eaLnBrk="1" fontAlgn="base" hangingPunct="1">
              <a:spcBef>
                <a:spcPct val="0"/>
              </a:spcBef>
              <a:spcAft>
                <a:spcPct val="0"/>
              </a:spcAft>
              <a:defRPr sz="4400">
                <a:solidFill>
                  <a:schemeClr val="bg1"/>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sz="2800" b="1" dirty="0" err="1" smtClean="0">
                <a:latin typeface="Times New Roman" pitchFamily="18" charset="0"/>
                <a:cs typeface="Times New Roman" pitchFamily="18" charset="0"/>
              </a:rPr>
              <a:t>Ebird</a:t>
            </a:r>
            <a:r>
              <a:rPr lang="en-US" altLang="zh-CN" sz="2800" b="1" dirty="0" smtClean="0">
                <a:latin typeface="Times New Roman" pitchFamily="18" charset="0"/>
                <a:cs typeface="Times New Roman" pitchFamily="18" charset="0"/>
              </a:rPr>
              <a:t>: Elastic Batch for Improving Responsiveness and Throughput of Deep Learning Services</a:t>
            </a:r>
            <a:endParaRPr lang="zh-CN" altLang="en-US" sz="2800" b="1" dirty="0" smtClean="0">
              <a:latin typeface="Times New Roman" pitchFamily="18" charset="0"/>
              <a:cs typeface="Times New Roman" pitchFamily="18" charset="0"/>
            </a:endParaRPr>
          </a:p>
        </p:txBody>
      </p:sp>
      <p:sp>
        <p:nvSpPr>
          <p:cNvPr id="5" name="矩形 4"/>
          <p:cNvSpPr/>
          <p:nvPr/>
        </p:nvSpPr>
        <p:spPr>
          <a:xfrm>
            <a:off x="1928794" y="2773916"/>
            <a:ext cx="7215206" cy="369332"/>
          </a:xfrm>
          <a:prstGeom prst="rect">
            <a:avLst/>
          </a:prstGeom>
        </p:spPr>
        <p:txBody>
          <a:bodyPr wrap="square">
            <a:spAutoFit/>
          </a:bodyPr>
          <a:lstStyle/>
          <a:p>
            <a:pPr algn="just"/>
            <a:r>
              <a:rPr lang="en-US" b="1" dirty="0" smtClean="0">
                <a:latin typeface="Times New Roman" pitchFamily="18" charset="0"/>
                <a:cs typeface="Times New Roman" pitchFamily="18" charset="0"/>
              </a:rPr>
              <a:t>2019 IEEE 37th International Conference on Computer Design (ICCD)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95300" y="561380"/>
            <a:ext cx="4025776" cy="648072"/>
          </a:xfrm>
        </p:spPr>
        <p:txBody>
          <a:bodyPr/>
          <a:lstStyle/>
          <a:p>
            <a:pPr algn="l"/>
            <a:r>
              <a:rPr lang="zh-CN" altLang="en-US" sz="2800" dirty="0" smtClean="0"/>
              <a:t>研究方法</a:t>
            </a:r>
            <a:endParaRPr lang="zh-CN" altLang="en-US" sz="2800" dirty="0"/>
          </a:p>
        </p:txBody>
      </p:sp>
      <p:sp>
        <p:nvSpPr>
          <p:cNvPr id="3" name="矩形 2"/>
          <p:cNvSpPr/>
          <p:nvPr/>
        </p:nvSpPr>
        <p:spPr>
          <a:xfrm>
            <a:off x="500034" y="1500174"/>
            <a:ext cx="8001056" cy="495585"/>
          </a:xfrm>
          <a:prstGeom prst="rect">
            <a:avLst/>
          </a:prstGeom>
        </p:spPr>
        <p:txBody>
          <a:bodyPr wrap="square">
            <a:spAutoFit/>
          </a:bodyPr>
          <a:lstStyle/>
          <a:p>
            <a:pPr marL="0" lvl="2" indent="-457200" algn="just">
              <a:lnSpc>
                <a:spcPct val="150000"/>
              </a:lnSpc>
              <a:buFont typeface="Wingdings" pitchFamily="2" charset="2"/>
              <a:buChar char="Ø"/>
            </a:pPr>
            <a:r>
              <a:rPr lang="zh-CN" altLang="en-US" sz="2000" dirty="0" smtClean="0">
                <a:latin typeface="Times New Roman" pitchFamily="18" charset="0"/>
                <a:cs typeface="Times New Roman" pitchFamily="18" charset="0"/>
              </a:rPr>
              <a:t>验证合理性</a:t>
            </a:r>
            <a:endParaRPr lang="en-US" altLang="zh-CN" sz="2000" dirty="0" smtClean="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3"/>
          <a:srcRect/>
          <a:stretch>
            <a:fillRect/>
          </a:stretch>
        </p:blipFill>
        <p:spPr bwMode="auto">
          <a:xfrm>
            <a:off x="2214545" y="3118443"/>
            <a:ext cx="4635747" cy="2382259"/>
          </a:xfrm>
          <a:prstGeom prst="rect">
            <a:avLst/>
          </a:prstGeom>
          <a:noFill/>
          <a:ln w="9525">
            <a:noFill/>
            <a:miter lim="800000"/>
            <a:headEnd/>
            <a:tailEnd/>
          </a:ln>
          <a:effectLst/>
        </p:spPr>
      </p:pic>
      <p:sp>
        <p:nvSpPr>
          <p:cNvPr id="6" name="TextBox 5"/>
          <p:cNvSpPr txBox="1"/>
          <p:nvPr/>
        </p:nvSpPr>
        <p:spPr>
          <a:xfrm>
            <a:off x="928662" y="5492937"/>
            <a:ext cx="7286676" cy="507831"/>
          </a:xfrm>
          <a:prstGeom prst="rect">
            <a:avLst/>
          </a:prstGeom>
          <a:noFill/>
        </p:spPr>
        <p:txBody>
          <a:bodyPr wrap="square" rtlCol="0">
            <a:spAutoFit/>
          </a:bodyPr>
          <a:lstStyle/>
          <a:p>
            <a:pPr algn="just">
              <a:lnSpc>
                <a:spcPct val="150000"/>
              </a:lnSpc>
            </a:pPr>
            <a:r>
              <a:rPr lang="zh-CN" altLang="en-US" dirty="0" smtClean="0">
                <a:latin typeface="Times New Roman" pitchFamily="18" charset="0"/>
                <a:ea typeface="+mn-ea"/>
                <a:cs typeface="Times New Roman" pitchFamily="18" charset="0"/>
              </a:rPr>
              <a:t>拆分和不拆分数据之间的最大传输延迟小于</a:t>
            </a:r>
            <a:r>
              <a:rPr lang="en-US" altLang="zh-CN" dirty="0" smtClean="0">
                <a:latin typeface="Times New Roman" pitchFamily="18" charset="0"/>
                <a:ea typeface="+mn-ea"/>
                <a:cs typeface="Times New Roman" pitchFamily="18" charset="0"/>
              </a:rPr>
              <a:t>1ms</a:t>
            </a:r>
            <a:r>
              <a:rPr lang="zh-CN" altLang="en-US" dirty="0" smtClean="0">
                <a:latin typeface="Times New Roman" pitchFamily="18" charset="0"/>
                <a:ea typeface="+mn-ea"/>
                <a:cs typeface="Times New Roman" pitchFamily="18" charset="0"/>
              </a:rPr>
              <a:t>（</a:t>
            </a:r>
            <a:r>
              <a:rPr lang="en-US" altLang="zh-CN" dirty="0" smtClean="0">
                <a:latin typeface="Times New Roman" pitchFamily="18" charset="0"/>
                <a:ea typeface="+mn-ea"/>
                <a:cs typeface="Times New Roman" pitchFamily="18" charset="0"/>
              </a:rPr>
              <a:t>3.9</a:t>
            </a:r>
            <a:r>
              <a:rPr lang="el-GR" altLang="zh-CN" dirty="0" smtClean="0">
                <a:latin typeface="Times New Roman" pitchFamily="18" charset="0"/>
                <a:ea typeface="+mn-ea"/>
                <a:cs typeface="Times New Roman" pitchFamily="18" charset="0"/>
              </a:rPr>
              <a:t>μ</a:t>
            </a:r>
            <a:r>
              <a:rPr lang="en-US" altLang="zh-CN" dirty="0" smtClean="0">
                <a:latin typeface="Times New Roman" pitchFamily="18" charset="0"/>
                <a:ea typeface="+mn-ea"/>
                <a:cs typeface="Times New Roman" pitchFamily="18" charset="0"/>
              </a:rPr>
              <a:t>s/request</a:t>
            </a:r>
            <a:r>
              <a:rPr lang="zh-CN" altLang="en-US" dirty="0" smtClean="0">
                <a:latin typeface="Times New Roman" pitchFamily="18" charset="0"/>
                <a:ea typeface="+mn-ea"/>
                <a:cs typeface="Times New Roman" pitchFamily="18" charset="0"/>
              </a:rPr>
              <a:t>）</a:t>
            </a:r>
            <a:endParaRPr lang="zh-CN" altLang="en-US" dirty="0">
              <a:latin typeface="Times New Roman" pitchFamily="18" charset="0"/>
              <a:ea typeface="+mn-ea"/>
              <a:cs typeface="Times New Roman" pitchFamily="18" charset="0"/>
            </a:endParaRPr>
          </a:p>
        </p:txBody>
      </p:sp>
      <p:sp>
        <p:nvSpPr>
          <p:cNvPr id="7" name="TextBox 6"/>
          <p:cNvSpPr txBox="1"/>
          <p:nvPr/>
        </p:nvSpPr>
        <p:spPr>
          <a:xfrm>
            <a:off x="357158" y="2143116"/>
            <a:ext cx="8429684" cy="870751"/>
          </a:xfrm>
          <a:prstGeom prst="rect">
            <a:avLst/>
          </a:prstGeom>
          <a:noFill/>
        </p:spPr>
        <p:txBody>
          <a:bodyPr wrap="square" rtlCol="0">
            <a:spAutoFit/>
          </a:bodyPr>
          <a:lstStyle/>
          <a:p>
            <a:pPr indent="457200" algn="just">
              <a:lnSpc>
                <a:spcPct val="150000"/>
              </a:lnSpc>
            </a:pPr>
            <a:r>
              <a:rPr lang="zh-CN" altLang="en-US" dirty="0" smtClean="0">
                <a:latin typeface="Times New Roman" pitchFamily="18" charset="0"/>
                <a:ea typeface="+mn-ea"/>
                <a:cs typeface="Times New Roman" pitchFamily="18" charset="0"/>
              </a:rPr>
              <a:t>通常，在磁盘和内存之间传输单个大文件比传输总容量相同的多个小文件快，验证通过</a:t>
            </a:r>
            <a:r>
              <a:rPr lang="en-US" altLang="zh-CN" dirty="0" smtClean="0">
                <a:latin typeface="Times New Roman" pitchFamily="18" charset="0"/>
                <a:ea typeface="+mn-ea"/>
                <a:cs typeface="Times New Roman" pitchFamily="18" charset="0"/>
              </a:rPr>
              <a:t>PCI-e</a:t>
            </a:r>
            <a:r>
              <a:rPr lang="zh-CN" altLang="en-US" dirty="0" smtClean="0"/>
              <a:t>传输单个输入数据是否会降低性能。</a:t>
            </a:r>
            <a:endParaRPr lang="zh-CN" altLang="en-US" dirty="0">
              <a:latin typeface="Times New Roman" pitchFamily="18" charset="0"/>
              <a:ea typeface="+mn-ea"/>
              <a:cs typeface="Times New Roman" pitchFamily="18" charset="0"/>
            </a:endParaRPr>
          </a:p>
        </p:txBody>
      </p:sp>
      <p:sp>
        <p:nvSpPr>
          <p:cNvPr id="8" name="灯片编号占位符 7"/>
          <p:cNvSpPr>
            <a:spLocks noGrp="1"/>
          </p:cNvSpPr>
          <p:nvPr>
            <p:ph type="sldNum" sz="quarter" idx="12"/>
          </p:nvPr>
        </p:nvSpPr>
        <p:spPr/>
        <p:txBody>
          <a:bodyPr/>
          <a:lstStyle/>
          <a:p>
            <a:pPr>
              <a:defRPr/>
            </a:pPr>
            <a:fld id="{40A439F1-587F-4B46-AE4C-D82BC2C3528D}" type="slidenum">
              <a:rPr lang="en-US" altLang="zh-CN" smtClean="0"/>
              <a:pPr>
                <a:defRPr/>
              </a:pPr>
              <a:t>10</a:t>
            </a:fld>
            <a:endParaRPr lang="en-US" altLang="zh-CN" dirty="0"/>
          </a:p>
        </p:txBody>
      </p:sp>
    </p:spTree>
    <p:extLst>
      <p:ext uri="{BB962C8B-B14F-4D97-AF65-F5344CB8AC3E}">
        <p14:creationId xmlns="" xmlns:p14="http://schemas.microsoft.com/office/powerpoint/2010/main" val="1320629966"/>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95300" y="561380"/>
            <a:ext cx="4025776" cy="648072"/>
          </a:xfrm>
        </p:spPr>
        <p:txBody>
          <a:bodyPr/>
          <a:lstStyle/>
          <a:p>
            <a:pPr algn="l"/>
            <a:r>
              <a:rPr lang="zh-CN" altLang="en-US" sz="2800" dirty="0" smtClean="0"/>
              <a:t>研究方法</a:t>
            </a:r>
            <a:endParaRPr lang="zh-CN" altLang="en-US" sz="2800" dirty="0"/>
          </a:p>
        </p:txBody>
      </p:sp>
      <p:sp>
        <p:nvSpPr>
          <p:cNvPr id="3" name="矩形 2"/>
          <p:cNvSpPr/>
          <p:nvPr/>
        </p:nvSpPr>
        <p:spPr>
          <a:xfrm>
            <a:off x="500034" y="1500174"/>
            <a:ext cx="8001056" cy="579967"/>
          </a:xfrm>
          <a:prstGeom prst="rect">
            <a:avLst/>
          </a:prstGeom>
        </p:spPr>
        <p:txBody>
          <a:bodyPr wrap="square">
            <a:spAutoFit/>
          </a:bodyPr>
          <a:lstStyle/>
          <a:p>
            <a:pPr marL="540000" lvl="1" indent="-457200" algn="just">
              <a:lnSpc>
                <a:spcPct val="150000"/>
              </a:lnSpc>
              <a:buFont typeface="Wingdings" pitchFamily="2" charset="2"/>
              <a:buChar char="l"/>
            </a:pPr>
            <a:r>
              <a:rPr lang="zh-CN" altLang="en-US" sz="2400" dirty="0" smtClean="0">
                <a:latin typeface="Times New Roman" pitchFamily="18" charset="0"/>
                <a:cs typeface="Times New Roman" pitchFamily="18" charset="0"/>
              </a:rPr>
              <a:t>多粒度推理引擎</a:t>
            </a:r>
            <a:endParaRPr lang="en-US" altLang="zh-CN" sz="2400" dirty="0" smtClean="0">
              <a:latin typeface="Times New Roman" pitchFamily="18" charset="0"/>
              <a:cs typeface="Times New Roman" pitchFamily="18" charset="0"/>
            </a:endParaRPr>
          </a:p>
        </p:txBody>
      </p:sp>
      <p:sp>
        <p:nvSpPr>
          <p:cNvPr id="6" name="矩形 5"/>
          <p:cNvSpPr/>
          <p:nvPr/>
        </p:nvSpPr>
        <p:spPr>
          <a:xfrm>
            <a:off x="1214414" y="2143116"/>
            <a:ext cx="7143800" cy="3323987"/>
          </a:xfrm>
          <a:prstGeom prst="rect">
            <a:avLst/>
          </a:prstGeom>
        </p:spPr>
        <p:txBody>
          <a:bodyPr wrap="square">
            <a:spAutoFit/>
          </a:bodyPr>
          <a:lstStyle/>
          <a:p>
            <a:pPr marL="0" lvl="2" indent="-457200" algn="just">
              <a:lnSpc>
                <a:spcPct val="150000"/>
              </a:lnSpc>
              <a:buFont typeface="Wingdings" pitchFamily="2" charset="2"/>
              <a:buChar char="Ø"/>
            </a:pPr>
            <a:r>
              <a:rPr lang="zh-CN" altLang="en-US" sz="2000" dirty="0" smtClean="0">
                <a:latin typeface="Times New Roman" pitchFamily="18" charset="0"/>
                <a:cs typeface="Times New Roman" pitchFamily="18" charset="0"/>
              </a:rPr>
              <a:t>并发启用多个批处理</a:t>
            </a:r>
            <a:endParaRPr lang="en-US" altLang="zh-CN" sz="2000" dirty="0" smtClean="0">
              <a:latin typeface="Times New Roman" pitchFamily="18" charset="0"/>
              <a:cs typeface="Times New Roman" pitchFamily="18" charset="0"/>
            </a:endParaRPr>
          </a:p>
          <a:p>
            <a:pPr marL="0" lvl="2" indent="457200" algn="just">
              <a:lnSpc>
                <a:spcPct val="150000"/>
              </a:lnSpc>
            </a:pPr>
            <a:r>
              <a:rPr lang="zh-CN" altLang="en-US" sz="2000" dirty="0" smtClean="0">
                <a:latin typeface="Times New Roman" pitchFamily="18" charset="0"/>
                <a:cs typeface="Times New Roman" pitchFamily="18" charset="0"/>
              </a:rPr>
              <a:t>每个</a:t>
            </a:r>
            <a:r>
              <a:rPr lang="en-US" altLang="en-US" sz="2000" dirty="0" smtClean="0">
                <a:latin typeface="Times New Roman" pitchFamily="18" charset="0"/>
                <a:cs typeface="Times New Roman" pitchFamily="18" charset="0"/>
              </a:rPr>
              <a:t>worker</a:t>
            </a:r>
            <a:r>
              <a:rPr lang="zh-CN" altLang="en-US" sz="2000" dirty="0" smtClean="0">
                <a:latin typeface="Times New Roman" pitchFamily="18" charset="0"/>
                <a:cs typeface="Times New Roman" pitchFamily="18" charset="0"/>
              </a:rPr>
              <a:t>可以配置为不同的</a:t>
            </a:r>
            <a:r>
              <a:rPr lang="en-US" altLang="zh-CN" sz="2000" dirty="0" smtClean="0">
                <a:latin typeface="Times New Roman" pitchFamily="18" charset="0"/>
                <a:cs typeface="Times New Roman" pitchFamily="18" charset="0"/>
              </a:rPr>
              <a:t>batch size</a:t>
            </a:r>
            <a:r>
              <a:rPr lang="zh-CN" altLang="en-US" sz="2000" dirty="0" smtClean="0">
                <a:latin typeface="Times New Roman" pitchFamily="18" charset="0"/>
                <a:cs typeface="Times New Roman" pitchFamily="18" charset="0"/>
              </a:rPr>
              <a:t>，并且可以独立运行，因为它们绑定到不同的</a:t>
            </a:r>
            <a:r>
              <a:rPr lang="en-US" altLang="en-US" sz="2000" dirty="0" smtClean="0">
                <a:latin typeface="Times New Roman" pitchFamily="18" charset="0"/>
                <a:cs typeface="Times New Roman" pitchFamily="18" charset="0"/>
              </a:rPr>
              <a:t>CUDA</a:t>
            </a:r>
            <a:r>
              <a:rPr lang="zh-CN" altLang="en-US" sz="2000" dirty="0" smtClean="0">
                <a:latin typeface="Times New Roman" pitchFamily="18" charset="0"/>
                <a:cs typeface="Times New Roman" pitchFamily="18" charset="0"/>
              </a:rPr>
              <a:t>流。</a:t>
            </a:r>
            <a:endParaRPr lang="en-US" altLang="zh-CN" sz="2000" dirty="0" smtClean="0">
              <a:latin typeface="Times New Roman" pitchFamily="18" charset="0"/>
              <a:cs typeface="Times New Roman" pitchFamily="18" charset="0"/>
            </a:endParaRPr>
          </a:p>
          <a:p>
            <a:pPr marL="0" lvl="2" indent="-457200" algn="just">
              <a:lnSpc>
                <a:spcPct val="150000"/>
              </a:lnSpc>
              <a:buFont typeface="Wingdings" pitchFamily="2" charset="2"/>
              <a:buChar char="Ø"/>
            </a:pPr>
            <a:r>
              <a:rPr lang="zh-CN" altLang="en-US" sz="2000" dirty="0" smtClean="0">
                <a:latin typeface="Times New Roman" pitchFamily="18" charset="0"/>
                <a:cs typeface="Times New Roman" pitchFamily="18" charset="0"/>
              </a:rPr>
              <a:t>性能验证</a:t>
            </a:r>
            <a:endParaRPr lang="en-US" altLang="zh-CN" sz="2000" dirty="0" smtClean="0">
              <a:latin typeface="Times New Roman" pitchFamily="18" charset="0"/>
              <a:cs typeface="Times New Roman" pitchFamily="18" charset="0"/>
            </a:endParaRPr>
          </a:p>
          <a:p>
            <a:pPr marL="0" lvl="2" indent="457200" algn="just">
              <a:lnSpc>
                <a:spcPct val="150000"/>
              </a:lnSpc>
            </a:pPr>
            <a:r>
              <a:rPr lang="zh-CN" altLang="en-US" sz="2000" dirty="0" smtClean="0">
                <a:latin typeface="Times New Roman" pitchFamily="18" charset="0"/>
                <a:cs typeface="Times New Roman" pitchFamily="18" charset="0"/>
              </a:rPr>
              <a:t>假设同时运行两个</a:t>
            </a:r>
            <a:r>
              <a:rPr lang="en-US" altLang="en-US" sz="2000" dirty="0" smtClean="0">
                <a:latin typeface="Times New Roman" pitchFamily="18" charset="0"/>
                <a:cs typeface="Times New Roman" pitchFamily="18" charset="0"/>
              </a:rPr>
              <a:t>batch size</a:t>
            </a:r>
            <a:r>
              <a:rPr lang="zh-CN" altLang="en-US" sz="2000" dirty="0" smtClean="0">
                <a:latin typeface="Times New Roman" pitchFamily="18" charset="0"/>
                <a:cs typeface="Times New Roman" pitchFamily="18" charset="0"/>
              </a:rPr>
              <a:t>为</a:t>
            </a:r>
            <a:r>
              <a:rPr lang="en-US" altLang="en-US" sz="2000" dirty="0" smtClean="0">
                <a:latin typeface="Times New Roman" pitchFamily="18" charset="0"/>
                <a:cs typeface="Times New Roman" pitchFamily="18" charset="0"/>
              </a:rPr>
              <a:t>4</a:t>
            </a:r>
            <a:r>
              <a:rPr lang="zh-CN" altLang="en-US" sz="2000" dirty="0" smtClean="0">
                <a:latin typeface="Times New Roman" pitchFamily="18" charset="0"/>
                <a:cs typeface="Times New Roman" pitchFamily="18" charset="0"/>
              </a:rPr>
              <a:t>的</a:t>
            </a:r>
            <a:r>
              <a:rPr lang="en-US" altLang="en-US" sz="2000" dirty="0" smtClean="0">
                <a:latin typeface="Times New Roman" pitchFamily="18" charset="0"/>
                <a:cs typeface="Times New Roman" pitchFamily="18" charset="0"/>
              </a:rPr>
              <a:t>worker</a:t>
            </a:r>
            <a:r>
              <a:rPr lang="zh-CN" altLang="en-US" sz="2000" dirty="0" smtClean="0">
                <a:latin typeface="Times New Roman" pitchFamily="18" charset="0"/>
                <a:cs typeface="Times New Roman" pitchFamily="18" charset="0"/>
              </a:rPr>
              <a:t>的等待时间比一个</a:t>
            </a:r>
            <a:r>
              <a:rPr lang="en-US" altLang="en-US" sz="2000" dirty="0" smtClean="0">
                <a:latin typeface="Times New Roman" pitchFamily="18" charset="0"/>
                <a:cs typeface="Times New Roman" pitchFamily="18" charset="0"/>
              </a:rPr>
              <a:t>batch size</a:t>
            </a:r>
            <a:r>
              <a:rPr lang="zh-CN" altLang="en-US" sz="2000" dirty="0" smtClean="0">
                <a:latin typeface="Times New Roman" pitchFamily="18" charset="0"/>
                <a:cs typeface="Times New Roman" pitchFamily="18" charset="0"/>
              </a:rPr>
              <a:t>为</a:t>
            </a:r>
            <a:r>
              <a:rPr lang="en-US" altLang="en-US" sz="2000" dirty="0" smtClean="0">
                <a:latin typeface="Times New Roman" pitchFamily="18" charset="0"/>
                <a:cs typeface="Times New Roman" pitchFamily="18" charset="0"/>
              </a:rPr>
              <a:t>8</a:t>
            </a:r>
            <a:r>
              <a:rPr lang="zh-CN" altLang="en-US" sz="2000" dirty="0" smtClean="0">
                <a:latin typeface="Times New Roman" pitchFamily="18" charset="0"/>
                <a:cs typeface="Times New Roman" pitchFamily="18" charset="0"/>
              </a:rPr>
              <a:t>的</a:t>
            </a:r>
            <a:r>
              <a:rPr lang="en-US" altLang="en-US" sz="2000" dirty="0" smtClean="0">
                <a:latin typeface="Times New Roman" pitchFamily="18" charset="0"/>
                <a:cs typeface="Times New Roman" pitchFamily="18" charset="0"/>
              </a:rPr>
              <a:t>worker</a:t>
            </a:r>
            <a:r>
              <a:rPr lang="zh-CN" altLang="en-US" sz="2000" dirty="0" smtClean="0">
                <a:latin typeface="Times New Roman" pitchFamily="18" charset="0"/>
                <a:cs typeface="Times New Roman" pitchFamily="18" charset="0"/>
              </a:rPr>
              <a:t>的等待时间长，那么当运行多个</a:t>
            </a:r>
            <a:r>
              <a:rPr lang="en-US" altLang="en-US" sz="2000" dirty="0" smtClean="0">
                <a:latin typeface="Times New Roman" pitchFamily="18" charset="0"/>
                <a:cs typeface="Times New Roman" pitchFamily="18" charset="0"/>
              </a:rPr>
              <a:t>worker</a:t>
            </a:r>
            <a:r>
              <a:rPr lang="zh-CN" altLang="en-US" sz="2000" dirty="0" smtClean="0">
                <a:latin typeface="Times New Roman" pitchFamily="18" charset="0"/>
                <a:cs typeface="Times New Roman" pitchFamily="18" charset="0"/>
              </a:rPr>
              <a:t>以支持高负载时，很有可能违反</a:t>
            </a:r>
            <a:r>
              <a:rPr lang="en-US" altLang="en-US" sz="2000" dirty="0" err="1" smtClean="0">
                <a:latin typeface="Times New Roman" pitchFamily="18" charset="0"/>
                <a:cs typeface="Times New Roman" pitchFamily="18" charset="0"/>
              </a:rPr>
              <a:t>QoS</a:t>
            </a:r>
            <a:r>
              <a:rPr lang="zh-CN" altLang="en-US" sz="2000" dirty="0" smtClean="0">
                <a:latin typeface="Times New Roman" pitchFamily="18" charset="0"/>
                <a:cs typeface="Times New Roman" pitchFamily="18" charset="0"/>
              </a:rPr>
              <a:t>。</a:t>
            </a:r>
            <a:endParaRPr lang="en-US" altLang="zh-CN" sz="2000" dirty="0" smtClean="0">
              <a:latin typeface="Times New Roman" pitchFamily="18" charset="0"/>
              <a:cs typeface="Times New Roman" pitchFamily="18" charset="0"/>
            </a:endParaRPr>
          </a:p>
        </p:txBody>
      </p:sp>
      <p:sp>
        <p:nvSpPr>
          <p:cNvPr id="7" name="灯片编号占位符 6"/>
          <p:cNvSpPr>
            <a:spLocks noGrp="1"/>
          </p:cNvSpPr>
          <p:nvPr>
            <p:ph type="sldNum" sz="quarter" idx="12"/>
          </p:nvPr>
        </p:nvSpPr>
        <p:spPr/>
        <p:txBody>
          <a:bodyPr/>
          <a:lstStyle/>
          <a:p>
            <a:pPr>
              <a:defRPr/>
            </a:pPr>
            <a:fld id="{40A439F1-587F-4B46-AE4C-D82BC2C3528D}" type="slidenum">
              <a:rPr lang="en-US" altLang="zh-CN" smtClean="0"/>
              <a:pPr>
                <a:defRPr/>
              </a:pPr>
              <a:t>11</a:t>
            </a:fld>
            <a:endParaRPr lang="en-US" altLang="zh-CN" dirty="0"/>
          </a:p>
        </p:txBody>
      </p:sp>
    </p:spTree>
    <p:extLst>
      <p:ext uri="{BB962C8B-B14F-4D97-AF65-F5344CB8AC3E}">
        <p14:creationId xmlns="" xmlns:p14="http://schemas.microsoft.com/office/powerpoint/2010/main" val="132062996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95300" y="561380"/>
            <a:ext cx="4025776" cy="648072"/>
          </a:xfrm>
        </p:spPr>
        <p:txBody>
          <a:bodyPr/>
          <a:lstStyle/>
          <a:p>
            <a:pPr algn="l"/>
            <a:r>
              <a:rPr lang="zh-CN" altLang="en-US" sz="2800" dirty="0" smtClean="0"/>
              <a:t>研究方法</a:t>
            </a:r>
            <a:endParaRPr lang="zh-CN" altLang="en-US" sz="2800" dirty="0"/>
          </a:p>
        </p:txBody>
      </p:sp>
      <p:sp>
        <p:nvSpPr>
          <p:cNvPr id="3" name="矩形 2"/>
          <p:cNvSpPr/>
          <p:nvPr/>
        </p:nvSpPr>
        <p:spPr>
          <a:xfrm>
            <a:off x="500034" y="1205959"/>
            <a:ext cx="8001056" cy="579967"/>
          </a:xfrm>
          <a:prstGeom prst="rect">
            <a:avLst/>
          </a:prstGeom>
        </p:spPr>
        <p:txBody>
          <a:bodyPr wrap="square">
            <a:spAutoFit/>
          </a:bodyPr>
          <a:lstStyle/>
          <a:p>
            <a:pPr marL="540000" lvl="1" indent="-457200" algn="just">
              <a:lnSpc>
                <a:spcPct val="150000"/>
              </a:lnSpc>
              <a:buFont typeface="Wingdings" pitchFamily="2" charset="2"/>
              <a:buChar char="l"/>
            </a:pPr>
            <a:r>
              <a:rPr lang="zh-CN" altLang="en-US" sz="2400" dirty="0" smtClean="0">
                <a:latin typeface="Times New Roman" pitchFamily="18" charset="0"/>
                <a:cs typeface="Times New Roman" pitchFamily="18" charset="0"/>
              </a:rPr>
              <a:t>多粒度推理引擎</a:t>
            </a:r>
            <a:endParaRPr lang="en-US" altLang="zh-CN" sz="2400" dirty="0" smtClean="0">
              <a:latin typeface="Times New Roman" pitchFamily="18" charset="0"/>
              <a:cs typeface="Times New Roman" pitchFamily="18" charset="0"/>
            </a:endParaRPr>
          </a:p>
        </p:txBody>
      </p:sp>
      <p:pic>
        <p:nvPicPr>
          <p:cNvPr id="7" name="Picture 2"/>
          <p:cNvPicPr>
            <a:picLocks noChangeAspect="1" noChangeArrowheads="1"/>
          </p:cNvPicPr>
          <p:nvPr/>
        </p:nvPicPr>
        <p:blipFill>
          <a:blip r:embed="rId3"/>
          <a:srcRect/>
          <a:stretch>
            <a:fillRect/>
          </a:stretch>
        </p:blipFill>
        <p:spPr bwMode="auto">
          <a:xfrm>
            <a:off x="698902" y="1857364"/>
            <a:ext cx="4587478" cy="2357454"/>
          </a:xfrm>
          <a:prstGeom prst="rect">
            <a:avLst/>
          </a:prstGeom>
          <a:noFill/>
          <a:ln w="9525">
            <a:noFill/>
            <a:miter lim="800000"/>
            <a:headEnd/>
            <a:tailEnd/>
          </a:ln>
          <a:effectLst/>
        </p:spPr>
      </p:pic>
      <p:sp>
        <p:nvSpPr>
          <p:cNvPr id="9" name="TextBox 8"/>
          <p:cNvSpPr txBox="1"/>
          <p:nvPr/>
        </p:nvSpPr>
        <p:spPr>
          <a:xfrm>
            <a:off x="5500694" y="2643182"/>
            <a:ext cx="2500362" cy="923330"/>
          </a:xfrm>
          <a:prstGeom prst="rect">
            <a:avLst/>
          </a:prstGeom>
          <a:noFill/>
        </p:spPr>
        <p:txBody>
          <a:bodyPr wrap="square" rtlCol="0">
            <a:spAutoFit/>
          </a:bodyPr>
          <a:lstStyle/>
          <a:p>
            <a:pPr algn="just">
              <a:lnSpc>
                <a:spcPct val="150000"/>
              </a:lnSpc>
            </a:pPr>
            <a:r>
              <a:rPr lang="zh-CN" altLang="en-US" dirty="0" smtClean="0">
                <a:latin typeface="Times New Roman" pitchFamily="18" charset="0"/>
                <a:ea typeface="+mn-ea"/>
                <a:cs typeface="Times New Roman" pitchFamily="18" charset="0"/>
              </a:rPr>
              <a:t>在</a:t>
            </a:r>
            <a:r>
              <a:rPr lang="en-US" altLang="zh-CN" dirty="0" smtClean="0">
                <a:latin typeface="Times New Roman" pitchFamily="18" charset="0"/>
                <a:ea typeface="+mn-ea"/>
                <a:cs typeface="Times New Roman" pitchFamily="18" charset="0"/>
              </a:rPr>
              <a:t>1~2</a:t>
            </a:r>
            <a:r>
              <a:rPr lang="en-US" altLang="zh-CN" baseline="30000" dirty="0" smtClean="0">
                <a:latin typeface="Times New Roman" pitchFamily="18" charset="0"/>
                <a:ea typeface="+mn-ea"/>
                <a:cs typeface="Times New Roman" pitchFamily="18" charset="0"/>
              </a:rPr>
              <a:t>6</a:t>
            </a:r>
            <a:r>
              <a:rPr lang="zh-CN" altLang="en-US" dirty="0" smtClean="0">
                <a:latin typeface="Times New Roman" pitchFamily="18" charset="0"/>
                <a:cs typeface="Times New Roman" pitchFamily="18" charset="0"/>
              </a:rPr>
              <a:t>延迟保持稳定，而</a:t>
            </a:r>
            <a:r>
              <a:rPr lang="en-US" altLang="zh-CN" dirty="0" smtClean="0">
                <a:latin typeface="Times New Roman" pitchFamily="18" charset="0"/>
                <a:cs typeface="Times New Roman" pitchFamily="18" charset="0"/>
              </a:rPr>
              <a:t>2</a:t>
            </a:r>
            <a:r>
              <a:rPr lang="en-US" altLang="zh-CN" baseline="30000" dirty="0" smtClean="0">
                <a:latin typeface="Times New Roman" pitchFamily="18" charset="0"/>
                <a:cs typeface="Times New Roman" pitchFamily="18" charset="0"/>
              </a:rPr>
              <a:t>7</a:t>
            </a:r>
            <a:r>
              <a:rPr lang="en-US" altLang="zh-CN" dirty="0" smtClean="0">
                <a:latin typeface="Times New Roman" pitchFamily="18" charset="0"/>
                <a:cs typeface="Times New Roman" pitchFamily="18" charset="0"/>
              </a:rPr>
              <a:t>~ 2</a:t>
            </a:r>
            <a:r>
              <a:rPr lang="en-US" altLang="zh-CN" baseline="30000" dirty="0" smtClean="0">
                <a:latin typeface="Times New Roman" pitchFamily="18" charset="0"/>
                <a:cs typeface="Times New Roman" pitchFamily="18" charset="0"/>
              </a:rPr>
              <a:t>8</a:t>
            </a:r>
            <a:r>
              <a:rPr lang="zh-CN" altLang="en-US" dirty="0" smtClean="0">
                <a:latin typeface="Times New Roman" pitchFamily="18" charset="0"/>
                <a:cs typeface="Times New Roman" pitchFamily="18" charset="0"/>
              </a:rPr>
              <a:t>则增加。</a:t>
            </a:r>
            <a:endParaRPr lang="zh-CN" altLang="en-US" baseline="30000" dirty="0">
              <a:latin typeface="Times New Roman" pitchFamily="18" charset="0"/>
              <a:ea typeface="+mn-ea"/>
              <a:cs typeface="Times New Roman" pitchFamily="18" charset="0"/>
            </a:endParaRPr>
          </a:p>
        </p:txBody>
      </p:sp>
      <p:sp>
        <p:nvSpPr>
          <p:cNvPr id="6" name="矩形 5"/>
          <p:cNvSpPr/>
          <p:nvPr/>
        </p:nvSpPr>
        <p:spPr>
          <a:xfrm>
            <a:off x="1643042" y="1589118"/>
            <a:ext cx="1672253" cy="495585"/>
          </a:xfrm>
          <a:prstGeom prst="rect">
            <a:avLst/>
          </a:prstGeom>
        </p:spPr>
        <p:txBody>
          <a:bodyPr wrap="none">
            <a:spAutoFit/>
          </a:bodyPr>
          <a:lstStyle/>
          <a:p>
            <a:pPr marL="0" lvl="2" indent="-457200" algn="just">
              <a:lnSpc>
                <a:spcPct val="150000"/>
              </a:lnSpc>
              <a:buFont typeface="Wingdings" pitchFamily="2" charset="2"/>
              <a:buChar char="Ø"/>
            </a:pPr>
            <a:r>
              <a:rPr lang="zh-CN" altLang="en-US" sz="2000" dirty="0" smtClean="0">
                <a:latin typeface="Times New Roman" pitchFamily="18" charset="0"/>
                <a:cs typeface="Times New Roman" pitchFamily="18" charset="0"/>
              </a:rPr>
              <a:t>性能验证</a:t>
            </a:r>
            <a:endParaRPr lang="en-US" altLang="zh-CN" sz="2000" dirty="0" smtClean="0">
              <a:latin typeface="Times New Roman" pitchFamily="18" charset="0"/>
              <a:cs typeface="Times New Roman" pitchFamily="18" charset="0"/>
            </a:endParaRPr>
          </a:p>
        </p:txBody>
      </p:sp>
      <p:sp>
        <p:nvSpPr>
          <p:cNvPr id="8" name="矩形 7"/>
          <p:cNvSpPr/>
          <p:nvPr/>
        </p:nvSpPr>
        <p:spPr>
          <a:xfrm>
            <a:off x="1500166" y="4143380"/>
            <a:ext cx="2143140" cy="495585"/>
          </a:xfrm>
          <a:prstGeom prst="rect">
            <a:avLst/>
          </a:prstGeom>
        </p:spPr>
        <p:txBody>
          <a:bodyPr wrap="square">
            <a:spAutoFit/>
          </a:bodyPr>
          <a:lstStyle/>
          <a:p>
            <a:pPr marL="0" lvl="2" indent="-457200" algn="just">
              <a:lnSpc>
                <a:spcPct val="150000"/>
              </a:lnSpc>
              <a:buFont typeface="Wingdings" pitchFamily="2" charset="2"/>
              <a:buChar char="Ø"/>
            </a:pPr>
            <a:r>
              <a:rPr lang="zh-CN" altLang="en-US" sz="2000" dirty="0" smtClean="0">
                <a:latin typeface="Times New Roman" pitchFamily="18" charset="0"/>
                <a:cs typeface="Times New Roman" pitchFamily="18" charset="0"/>
              </a:rPr>
              <a:t>多</a:t>
            </a:r>
            <a:r>
              <a:rPr lang="en-US" altLang="zh-CN" sz="2000" dirty="0" smtClean="0">
                <a:latin typeface="Times New Roman" pitchFamily="18" charset="0"/>
                <a:cs typeface="Times New Roman" pitchFamily="18" charset="0"/>
              </a:rPr>
              <a:t>worker</a:t>
            </a:r>
            <a:r>
              <a:rPr lang="zh-CN" altLang="en-US" sz="2000" dirty="0" smtClean="0">
                <a:latin typeface="Times New Roman" pitchFamily="18" charset="0"/>
                <a:cs typeface="Times New Roman" pitchFamily="18" charset="0"/>
              </a:rPr>
              <a:t>配置</a:t>
            </a:r>
            <a:endParaRPr lang="en-US" altLang="zh-CN" sz="2000" dirty="0" smtClean="0">
              <a:latin typeface="Times New Roman" pitchFamily="18" charset="0"/>
              <a:cs typeface="Times New Roman" pitchFamily="18" charset="0"/>
            </a:endParaRPr>
          </a:p>
        </p:txBody>
      </p:sp>
      <p:sp>
        <p:nvSpPr>
          <p:cNvPr id="10" name="矩形 9"/>
          <p:cNvSpPr/>
          <p:nvPr/>
        </p:nvSpPr>
        <p:spPr>
          <a:xfrm>
            <a:off x="1500166" y="4643446"/>
            <a:ext cx="3929090" cy="369332"/>
          </a:xfrm>
          <a:prstGeom prst="rect">
            <a:avLst/>
          </a:prstGeom>
        </p:spPr>
        <p:txBody>
          <a:bodyPr wrap="square">
            <a:spAutoFit/>
          </a:bodyPr>
          <a:lstStyle/>
          <a:p>
            <a:r>
              <a:rPr lang="zh-CN" altLang="en-US" dirty="0" smtClean="0"/>
              <a:t>批处理的大小配置为</a:t>
            </a:r>
            <a:r>
              <a:rPr lang="en-US" altLang="zh-CN" dirty="0" smtClean="0">
                <a:latin typeface="Times New Roman" pitchFamily="18" charset="0"/>
                <a:cs typeface="Times New Roman" pitchFamily="18" charset="0"/>
              </a:rPr>
              <a:t>(1, 1, 2, 4, 8, 16)</a:t>
            </a:r>
            <a:r>
              <a:rPr lang="zh-CN" altLang="en-US" dirty="0" smtClean="0">
                <a:latin typeface="Times New Roman" pitchFamily="18" charset="0"/>
                <a:cs typeface="Times New Roman" pitchFamily="18" charset="0"/>
              </a:rPr>
              <a:t> </a:t>
            </a:r>
          </a:p>
        </p:txBody>
      </p:sp>
      <p:sp>
        <p:nvSpPr>
          <p:cNvPr id="11" name="TextBox 10"/>
          <p:cNvSpPr txBox="1"/>
          <p:nvPr/>
        </p:nvSpPr>
        <p:spPr>
          <a:xfrm>
            <a:off x="0" y="5072074"/>
            <a:ext cx="9144000" cy="1754326"/>
          </a:xfrm>
          <a:prstGeom prst="rect">
            <a:avLst/>
          </a:prstGeom>
          <a:noFill/>
        </p:spPr>
        <p:txBody>
          <a:bodyPr wrap="square" rtlCol="0">
            <a:spAutoFit/>
          </a:bodyPr>
          <a:lstStyle/>
          <a:p>
            <a:pPr algn="just">
              <a:lnSpc>
                <a:spcPct val="150000"/>
              </a:lnSpc>
            </a:pP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a:t>
            </a:r>
            <a:r>
              <a:rPr lang="en-US" altLang="en-US" dirty="0" smtClean="0">
                <a:latin typeface="Times New Roman" pitchFamily="18" charset="0"/>
                <a:cs typeface="Times New Roman" pitchFamily="18" charset="0"/>
              </a:rPr>
              <a:t>(1, 1, 2, 4, 8......)</a:t>
            </a:r>
            <a:r>
              <a:rPr lang="zh-CN" altLang="en-US" dirty="0" smtClean="0">
                <a:latin typeface="Times New Roman" pitchFamily="18" charset="0"/>
                <a:cs typeface="Times New Roman" pitchFamily="18" charset="0"/>
              </a:rPr>
              <a:t>可以生成每个整数，推理引擎能够适应不同的负载。</a:t>
            </a:r>
            <a:endParaRPr lang="en-US" altLang="zh-CN" dirty="0" smtClean="0">
              <a:latin typeface="Times New Roman" pitchFamily="18" charset="0"/>
              <a:cs typeface="Times New Roman" pitchFamily="18" charset="0"/>
            </a:endParaRPr>
          </a:p>
          <a:p>
            <a:pPr algn="just">
              <a:lnSpc>
                <a:spcPct val="150000"/>
              </a:lnSpc>
            </a:pP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）大批量的</a:t>
            </a:r>
            <a:r>
              <a:rPr lang="en-US" dirty="0" smtClean="0">
                <a:latin typeface="Times New Roman" pitchFamily="18" charset="0"/>
                <a:cs typeface="Times New Roman" pitchFamily="18" charset="0"/>
              </a:rPr>
              <a:t>worker</a:t>
            </a:r>
            <a:r>
              <a:rPr lang="zh-CN" altLang="en-US" dirty="0" smtClean="0">
                <a:latin typeface="Times New Roman" pitchFamily="18" charset="0"/>
                <a:cs typeface="Times New Roman" pitchFamily="18" charset="0"/>
              </a:rPr>
              <a:t>以更好地利用高负载下的</a:t>
            </a:r>
            <a:r>
              <a:rPr lang="en-US" dirty="0" smtClean="0">
                <a:latin typeface="Times New Roman" pitchFamily="18" charset="0"/>
                <a:cs typeface="Times New Roman" pitchFamily="18" charset="0"/>
              </a:rPr>
              <a:t>GPU</a:t>
            </a:r>
            <a:r>
              <a:rPr lang="zh-CN" altLang="en-US" dirty="0" smtClean="0">
                <a:latin typeface="Times New Roman" pitchFamily="18" charset="0"/>
                <a:cs typeface="Times New Roman" pitchFamily="18" charset="0"/>
              </a:rPr>
              <a:t>并行性，而不是使用太多小批量的</a:t>
            </a:r>
            <a:r>
              <a:rPr lang="en-US" dirty="0" smtClean="0">
                <a:latin typeface="Times New Roman" pitchFamily="18" charset="0"/>
                <a:cs typeface="Times New Roman" pitchFamily="18" charset="0"/>
              </a:rPr>
              <a:t>worker</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lgn="just">
              <a:lnSpc>
                <a:spcPct val="150000"/>
              </a:lnSpc>
            </a:pP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3</a:t>
            </a:r>
            <a:r>
              <a:rPr lang="zh-CN" altLang="en-US" dirty="0" smtClean="0">
                <a:latin typeface="Times New Roman" pitchFamily="18" charset="0"/>
                <a:cs typeface="Times New Roman" pitchFamily="18" charset="0"/>
              </a:rPr>
              <a:t>）如果将所有</a:t>
            </a:r>
            <a:r>
              <a:rPr lang="en-US" dirty="0" smtClean="0">
                <a:latin typeface="Times New Roman" pitchFamily="18" charset="0"/>
                <a:cs typeface="Times New Roman" pitchFamily="18" charset="0"/>
              </a:rPr>
              <a:t>worker</a:t>
            </a:r>
            <a:r>
              <a:rPr lang="zh-CN" altLang="en-US" dirty="0" smtClean="0">
                <a:latin typeface="Times New Roman" pitchFamily="18" charset="0"/>
                <a:cs typeface="Times New Roman" pitchFamily="18" charset="0"/>
              </a:rPr>
              <a:t>的批处理大小设置为</a:t>
            </a:r>
            <a:r>
              <a:rPr lang="en-US"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，那么</a:t>
            </a:r>
            <a:r>
              <a:rPr lang="en-US" dirty="0" smtClean="0">
                <a:latin typeface="Times New Roman" pitchFamily="18" charset="0"/>
                <a:cs typeface="Times New Roman" pitchFamily="18" charset="0"/>
              </a:rPr>
              <a:t>GPU</a:t>
            </a:r>
            <a:r>
              <a:rPr lang="zh-CN" altLang="en-US" dirty="0" smtClean="0">
                <a:latin typeface="Times New Roman" pitchFamily="18" charset="0"/>
                <a:cs typeface="Times New Roman" pitchFamily="18" charset="0"/>
              </a:rPr>
              <a:t>内存也会用完。</a:t>
            </a:r>
          </a:p>
        </p:txBody>
      </p:sp>
      <p:sp>
        <p:nvSpPr>
          <p:cNvPr id="12" name="灯片编号占位符 11"/>
          <p:cNvSpPr>
            <a:spLocks noGrp="1"/>
          </p:cNvSpPr>
          <p:nvPr>
            <p:ph type="sldNum" sz="quarter" idx="12"/>
          </p:nvPr>
        </p:nvSpPr>
        <p:spPr/>
        <p:txBody>
          <a:bodyPr/>
          <a:lstStyle/>
          <a:p>
            <a:pPr>
              <a:defRPr/>
            </a:pPr>
            <a:fld id="{40A439F1-587F-4B46-AE4C-D82BC2C3528D}" type="slidenum">
              <a:rPr lang="en-US" altLang="zh-CN" smtClean="0"/>
              <a:pPr>
                <a:defRPr/>
              </a:pPr>
              <a:t>12</a:t>
            </a:fld>
            <a:endParaRPr lang="en-US" altLang="zh-CN" dirty="0"/>
          </a:p>
        </p:txBody>
      </p:sp>
    </p:spTree>
    <p:extLst>
      <p:ext uri="{BB962C8B-B14F-4D97-AF65-F5344CB8AC3E}">
        <p14:creationId xmlns="" xmlns:p14="http://schemas.microsoft.com/office/powerpoint/2010/main" val="132062996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95300" y="561380"/>
            <a:ext cx="4025776" cy="648072"/>
          </a:xfrm>
        </p:spPr>
        <p:txBody>
          <a:bodyPr/>
          <a:lstStyle/>
          <a:p>
            <a:pPr algn="l"/>
            <a:r>
              <a:rPr lang="zh-CN" altLang="en-US" sz="2800" dirty="0" smtClean="0"/>
              <a:t>研究方法</a:t>
            </a:r>
            <a:endParaRPr lang="zh-CN" altLang="en-US" sz="2800" dirty="0"/>
          </a:p>
        </p:txBody>
      </p:sp>
      <p:sp>
        <p:nvSpPr>
          <p:cNvPr id="3" name="矩形 2"/>
          <p:cNvSpPr/>
          <p:nvPr/>
        </p:nvSpPr>
        <p:spPr>
          <a:xfrm>
            <a:off x="500034" y="1214422"/>
            <a:ext cx="8001056" cy="579967"/>
          </a:xfrm>
          <a:prstGeom prst="rect">
            <a:avLst/>
          </a:prstGeom>
        </p:spPr>
        <p:txBody>
          <a:bodyPr wrap="square">
            <a:spAutoFit/>
          </a:bodyPr>
          <a:lstStyle/>
          <a:p>
            <a:pPr marL="540000" lvl="1" indent="-457200" algn="just">
              <a:lnSpc>
                <a:spcPct val="150000"/>
              </a:lnSpc>
              <a:buFont typeface="Wingdings" pitchFamily="2" charset="2"/>
              <a:buChar char="l"/>
            </a:pPr>
            <a:r>
              <a:rPr lang="zh-CN" altLang="en-US" sz="2400" dirty="0" smtClean="0">
                <a:latin typeface="Times New Roman" pitchFamily="18" charset="0"/>
                <a:cs typeface="Times New Roman" pitchFamily="18" charset="0"/>
              </a:rPr>
              <a:t>弹性批处理调度器</a:t>
            </a:r>
            <a:endParaRPr lang="en-US" altLang="zh-CN" sz="2400"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328618" y="2000240"/>
            <a:ext cx="5029200" cy="35719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5143504" y="2757494"/>
            <a:ext cx="3767168" cy="1600200"/>
          </a:xfrm>
          <a:prstGeom prst="rect">
            <a:avLst/>
          </a:prstGeom>
          <a:noFill/>
          <a:ln w="9525">
            <a:noFill/>
            <a:miter lim="800000"/>
            <a:headEnd/>
            <a:tailEnd/>
          </a:ln>
          <a:effectLst/>
        </p:spPr>
      </p:pic>
      <p:sp>
        <p:nvSpPr>
          <p:cNvPr id="6" name="矩形 5"/>
          <p:cNvSpPr/>
          <p:nvPr/>
        </p:nvSpPr>
        <p:spPr>
          <a:xfrm>
            <a:off x="1285852" y="1714488"/>
            <a:ext cx="5643602" cy="369332"/>
          </a:xfrm>
          <a:prstGeom prst="rect">
            <a:avLst/>
          </a:prstGeom>
        </p:spPr>
        <p:txBody>
          <a:bodyPr wrap="square">
            <a:spAutoFit/>
          </a:bodyPr>
          <a:lstStyle/>
          <a:p>
            <a:r>
              <a:rPr lang="zh-CN" altLang="en-US" dirty="0" smtClean="0">
                <a:latin typeface="Times New Roman" pitchFamily="18" charset="0"/>
                <a:cs typeface="Times New Roman" pitchFamily="18" charset="0"/>
              </a:rPr>
              <a:t>通过协调内存池和推理引擎来提高响应速度和吞吐量。</a:t>
            </a:r>
          </a:p>
        </p:txBody>
      </p:sp>
      <p:pic>
        <p:nvPicPr>
          <p:cNvPr id="8" name="Picture 2"/>
          <p:cNvPicPr>
            <a:picLocks noChangeAspect="1" noChangeArrowheads="1"/>
          </p:cNvPicPr>
          <p:nvPr/>
        </p:nvPicPr>
        <p:blipFill>
          <a:blip r:embed="rId5"/>
          <a:srcRect/>
          <a:stretch>
            <a:fillRect/>
          </a:stretch>
        </p:blipFill>
        <p:spPr bwMode="auto">
          <a:xfrm>
            <a:off x="1285852" y="5553075"/>
            <a:ext cx="5715040" cy="1304925"/>
          </a:xfrm>
          <a:prstGeom prst="rect">
            <a:avLst/>
          </a:prstGeom>
          <a:noFill/>
          <a:ln w="9525">
            <a:noFill/>
            <a:miter lim="800000"/>
            <a:headEnd/>
            <a:tailEnd/>
          </a:ln>
          <a:effectLst/>
        </p:spPr>
      </p:pic>
      <p:sp>
        <p:nvSpPr>
          <p:cNvPr id="9" name="灯片编号占位符 8"/>
          <p:cNvSpPr>
            <a:spLocks noGrp="1"/>
          </p:cNvSpPr>
          <p:nvPr>
            <p:ph type="sldNum" sz="quarter" idx="12"/>
          </p:nvPr>
        </p:nvSpPr>
        <p:spPr/>
        <p:txBody>
          <a:bodyPr/>
          <a:lstStyle/>
          <a:p>
            <a:pPr>
              <a:defRPr/>
            </a:pPr>
            <a:fld id="{40A439F1-587F-4B46-AE4C-D82BC2C3528D}" type="slidenum">
              <a:rPr lang="en-US" altLang="zh-CN" smtClean="0"/>
              <a:pPr>
                <a:defRPr/>
              </a:pPr>
              <a:t>13</a:t>
            </a:fld>
            <a:endParaRPr lang="en-US" altLang="zh-CN" dirty="0"/>
          </a:p>
        </p:txBody>
      </p:sp>
    </p:spTree>
    <p:extLst>
      <p:ext uri="{BB962C8B-B14F-4D97-AF65-F5344CB8AC3E}">
        <p14:creationId xmlns="" xmlns:p14="http://schemas.microsoft.com/office/powerpoint/2010/main" val="1320629966"/>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98311" y="2125663"/>
            <a:ext cx="2568689" cy="3667025"/>
          </a:xfrm>
          <a:prstGeom prst="rect">
            <a:avLst/>
          </a:prstGeom>
        </p:spPr>
      </p:pic>
      <p:sp>
        <p:nvSpPr>
          <p:cNvPr id="3" name="文本框 2"/>
          <p:cNvSpPr txBox="1"/>
          <p:nvPr/>
        </p:nvSpPr>
        <p:spPr>
          <a:xfrm>
            <a:off x="3071802" y="2167962"/>
            <a:ext cx="3786214" cy="3046988"/>
          </a:xfrm>
          <a:prstGeom prst="rect">
            <a:avLst/>
          </a:prstGeom>
          <a:noFill/>
        </p:spPr>
        <p:txBody>
          <a:bodyPr wrap="square" rtlCol="0">
            <a:spAutoFit/>
          </a:bodyPr>
          <a:lstStyle/>
          <a:p>
            <a:pPr marL="285750" indent="-285750" eaLnBrk="1" latinLnBrk="0" hangingPunct="1">
              <a:lnSpc>
                <a:spcPct val="200000"/>
              </a:lnSpc>
              <a:buFont typeface="Arial" pitchFamily="34" charset="0"/>
              <a:buChar char="•"/>
            </a:pPr>
            <a:r>
              <a:rPr lang="zh-CN" altLang="en-US" sz="2400" dirty="0" smtClean="0"/>
              <a:t>研究动机</a:t>
            </a:r>
            <a:endParaRPr lang="zh-CN" altLang="en-US" sz="2400" dirty="0"/>
          </a:p>
          <a:p>
            <a:pPr marL="285750" indent="-285750" eaLnBrk="1" latinLnBrk="0" hangingPunct="1">
              <a:lnSpc>
                <a:spcPct val="200000"/>
              </a:lnSpc>
              <a:buFont typeface="Arial" pitchFamily="34" charset="0"/>
              <a:buChar char="•"/>
            </a:pPr>
            <a:r>
              <a:rPr lang="zh-CN" altLang="en-US" sz="2400" dirty="0" smtClean="0">
                <a:latin typeface="Times New Roman" pitchFamily="18" charset="0"/>
                <a:cs typeface="Times New Roman" pitchFamily="18" charset="0"/>
              </a:rPr>
              <a:t>研究方法</a:t>
            </a:r>
            <a:endParaRPr lang="en-US" altLang="zh-CN" sz="2400" dirty="0" smtClean="0">
              <a:latin typeface="Times New Roman" pitchFamily="18" charset="0"/>
              <a:cs typeface="Times New Roman" pitchFamily="18" charset="0"/>
            </a:endParaRPr>
          </a:p>
          <a:p>
            <a:pPr marL="285750" indent="-285750" eaLnBrk="1" latinLnBrk="0" hangingPunct="1">
              <a:lnSpc>
                <a:spcPct val="200000"/>
              </a:lnSpc>
              <a:buFont typeface="Arial" pitchFamily="34" charset="0"/>
              <a:buChar char="•"/>
            </a:pPr>
            <a:r>
              <a:rPr lang="zh-CN" altLang="en-US" sz="2400" dirty="0" smtClean="0">
                <a:solidFill>
                  <a:srgbClr val="FF0000"/>
                </a:solidFill>
              </a:rPr>
              <a:t>实验评估</a:t>
            </a:r>
            <a:endParaRPr lang="zh-CN" altLang="en-US" sz="2400" dirty="0">
              <a:solidFill>
                <a:srgbClr val="FF0000"/>
              </a:solidFill>
            </a:endParaRPr>
          </a:p>
          <a:p>
            <a:pPr marL="285750" indent="-285750" eaLnBrk="1" latinLnBrk="0" hangingPunct="1">
              <a:lnSpc>
                <a:spcPct val="200000"/>
              </a:lnSpc>
              <a:buFont typeface="Arial" pitchFamily="34" charset="0"/>
              <a:buChar char="•"/>
            </a:pPr>
            <a:r>
              <a:rPr lang="zh-CN" altLang="en-US" sz="2400" dirty="0"/>
              <a:t>总结</a:t>
            </a:r>
          </a:p>
        </p:txBody>
      </p:sp>
      <p:sp>
        <p:nvSpPr>
          <p:cNvPr id="5" name="标题 1"/>
          <p:cNvSpPr>
            <a:spLocks noGrp="1"/>
          </p:cNvSpPr>
          <p:nvPr>
            <p:ph type="title"/>
          </p:nvPr>
        </p:nvSpPr>
        <p:spPr>
          <a:xfrm>
            <a:off x="495300" y="561380"/>
            <a:ext cx="4025776" cy="648072"/>
          </a:xfrm>
        </p:spPr>
        <p:txBody>
          <a:bodyPr/>
          <a:lstStyle/>
          <a:p>
            <a:pPr algn="l"/>
            <a:r>
              <a:rPr lang="zh-CN" altLang="en-US" dirty="0" smtClean="0"/>
              <a:t>提纲</a:t>
            </a:r>
            <a:endParaRPr lang="zh-CN" altLang="en-US" dirty="0"/>
          </a:p>
        </p:txBody>
      </p:sp>
      <p:sp>
        <p:nvSpPr>
          <p:cNvPr id="6" name="灯片编号占位符 5"/>
          <p:cNvSpPr>
            <a:spLocks noGrp="1"/>
          </p:cNvSpPr>
          <p:nvPr>
            <p:ph type="sldNum" sz="quarter" idx="12"/>
          </p:nvPr>
        </p:nvSpPr>
        <p:spPr/>
        <p:txBody>
          <a:bodyPr/>
          <a:lstStyle/>
          <a:p>
            <a:pPr>
              <a:defRPr/>
            </a:pPr>
            <a:fld id="{40A439F1-587F-4B46-AE4C-D82BC2C3528D}" type="slidenum">
              <a:rPr lang="en-US" altLang="zh-CN" smtClean="0"/>
              <a:pPr>
                <a:defRPr/>
              </a:pPr>
              <a:t>14</a:t>
            </a:fld>
            <a:endParaRPr lang="en-US" altLang="zh-CN" dirty="0"/>
          </a:p>
        </p:txBody>
      </p:sp>
    </p:spTree>
    <p:custDataLst>
      <p:tags r:id="rId1"/>
    </p:custDataLst>
    <p:extLst>
      <p:ext uri="{BB962C8B-B14F-4D97-AF65-F5344CB8AC3E}">
        <p14:creationId xmlns="" xmlns:p14="http://schemas.microsoft.com/office/powerpoint/2010/main" val="1116851293"/>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95300" y="561380"/>
            <a:ext cx="4025776" cy="648072"/>
          </a:xfrm>
        </p:spPr>
        <p:txBody>
          <a:bodyPr/>
          <a:lstStyle/>
          <a:p>
            <a:pPr algn="l"/>
            <a:r>
              <a:rPr lang="zh-CN" altLang="en-US" sz="2800" dirty="0" smtClean="0"/>
              <a:t>实验评估</a:t>
            </a:r>
            <a:endParaRPr lang="zh-CN" altLang="en-US" sz="2800" dirty="0"/>
          </a:p>
        </p:txBody>
      </p:sp>
      <p:sp>
        <p:nvSpPr>
          <p:cNvPr id="3" name="矩形 2"/>
          <p:cNvSpPr/>
          <p:nvPr/>
        </p:nvSpPr>
        <p:spPr>
          <a:xfrm>
            <a:off x="500034" y="1500174"/>
            <a:ext cx="8001056" cy="579967"/>
          </a:xfrm>
          <a:prstGeom prst="rect">
            <a:avLst/>
          </a:prstGeom>
        </p:spPr>
        <p:txBody>
          <a:bodyPr wrap="square">
            <a:spAutoFit/>
          </a:bodyPr>
          <a:lstStyle/>
          <a:p>
            <a:pPr marL="540000" lvl="1" indent="-457200" algn="just">
              <a:lnSpc>
                <a:spcPct val="150000"/>
              </a:lnSpc>
              <a:buFont typeface="Wingdings" pitchFamily="2" charset="2"/>
              <a:buChar char="l"/>
            </a:pPr>
            <a:r>
              <a:rPr lang="zh-CN" altLang="en-US" sz="2400" dirty="0" smtClean="0">
                <a:latin typeface="Times New Roman" pitchFamily="18" charset="0"/>
                <a:cs typeface="Times New Roman" pitchFamily="18" charset="0"/>
              </a:rPr>
              <a:t>实验设置</a:t>
            </a:r>
            <a:endParaRPr lang="en-US" altLang="zh-CN" sz="2400" dirty="0" smtClean="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srcRect/>
          <a:stretch>
            <a:fillRect/>
          </a:stretch>
        </p:blipFill>
        <p:spPr bwMode="auto">
          <a:xfrm>
            <a:off x="1214414" y="2357430"/>
            <a:ext cx="6177410" cy="2214578"/>
          </a:xfrm>
          <a:prstGeom prst="rect">
            <a:avLst/>
          </a:prstGeom>
          <a:noFill/>
          <a:ln w="9525">
            <a:noFill/>
            <a:miter lim="800000"/>
            <a:headEnd/>
            <a:tailEnd/>
          </a:ln>
          <a:effectLst/>
        </p:spPr>
      </p:pic>
      <p:sp>
        <p:nvSpPr>
          <p:cNvPr id="6" name="灯片编号占位符 5"/>
          <p:cNvSpPr>
            <a:spLocks noGrp="1"/>
          </p:cNvSpPr>
          <p:nvPr>
            <p:ph type="sldNum" sz="quarter" idx="12"/>
          </p:nvPr>
        </p:nvSpPr>
        <p:spPr/>
        <p:txBody>
          <a:bodyPr/>
          <a:lstStyle/>
          <a:p>
            <a:pPr>
              <a:defRPr/>
            </a:pPr>
            <a:fld id="{40A439F1-587F-4B46-AE4C-D82BC2C3528D}" type="slidenum">
              <a:rPr lang="en-US" altLang="zh-CN" smtClean="0"/>
              <a:pPr>
                <a:defRPr/>
              </a:pPr>
              <a:t>15</a:t>
            </a:fld>
            <a:endParaRPr lang="en-US" altLang="zh-CN" dirty="0"/>
          </a:p>
        </p:txBody>
      </p:sp>
    </p:spTree>
    <p:extLst>
      <p:ext uri="{BB962C8B-B14F-4D97-AF65-F5344CB8AC3E}">
        <p14:creationId xmlns="" xmlns:p14="http://schemas.microsoft.com/office/powerpoint/2010/main" val="132062996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0034" y="1500174"/>
            <a:ext cx="4429156" cy="646331"/>
          </a:xfrm>
          <a:prstGeom prst="rect">
            <a:avLst/>
          </a:prstGeom>
        </p:spPr>
        <p:txBody>
          <a:bodyPr wrap="square">
            <a:spAutoFit/>
          </a:bodyPr>
          <a:lstStyle/>
          <a:p>
            <a:pPr marL="540000" lvl="1" indent="-457200" algn="just">
              <a:lnSpc>
                <a:spcPct val="150000"/>
              </a:lnSpc>
              <a:buFont typeface="Wingdings" pitchFamily="2" charset="2"/>
              <a:buChar char="l"/>
            </a:pPr>
            <a:r>
              <a:rPr lang="zh-CN" altLang="en-US" sz="2400" dirty="0" smtClean="0"/>
              <a:t>提高响应能力</a:t>
            </a:r>
            <a:endParaRPr lang="en-US" altLang="zh-CN" sz="2400" dirty="0" smtClean="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srcRect/>
          <a:stretch>
            <a:fillRect/>
          </a:stretch>
        </p:blipFill>
        <p:spPr bwMode="auto">
          <a:xfrm>
            <a:off x="214282" y="2095506"/>
            <a:ext cx="8715404" cy="2190750"/>
          </a:xfrm>
          <a:prstGeom prst="rect">
            <a:avLst/>
          </a:prstGeom>
          <a:noFill/>
          <a:ln w="9525">
            <a:noFill/>
            <a:miter lim="800000"/>
            <a:headEnd/>
            <a:tailEnd/>
          </a:ln>
          <a:effectLst/>
        </p:spPr>
      </p:pic>
      <p:sp>
        <p:nvSpPr>
          <p:cNvPr id="7" name="标题 1"/>
          <p:cNvSpPr>
            <a:spLocks noGrp="1"/>
          </p:cNvSpPr>
          <p:nvPr>
            <p:ph type="title"/>
          </p:nvPr>
        </p:nvSpPr>
        <p:spPr>
          <a:xfrm>
            <a:off x="495300" y="561380"/>
            <a:ext cx="4025776" cy="648072"/>
          </a:xfrm>
        </p:spPr>
        <p:txBody>
          <a:bodyPr/>
          <a:lstStyle/>
          <a:p>
            <a:pPr algn="l"/>
            <a:r>
              <a:rPr lang="zh-CN" altLang="en-US" sz="2800" dirty="0" smtClean="0"/>
              <a:t>实验评估</a:t>
            </a:r>
            <a:endParaRPr lang="zh-CN" altLang="en-US" sz="2800" dirty="0"/>
          </a:p>
        </p:txBody>
      </p:sp>
      <p:sp>
        <p:nvSpPr>
          <p:cNvPr id="5" name="矩形 4"/>
          <p:cNvSpPr/>
          <p:nvPr/>
        </p:nvSpPr>
        <p:spPr>
          <a:xfrm>
            <a:off x="500034" y="4500570"/>
            <a:ext cx="7786742" cy="923330"/>
          </a:xfrm>
          <a:prstGeom prst="rect">
            <a:avLst/>
          </a:prstGeom>
        </p:spPr>
        <p:txBody>
          <a:bodyPr wrap="square">
            <a:spAutoFit/>
          </a:bodyPr>
          <a:lstStyle/>
          <a:p>
            <a:pPr indent="457200" algn="just">
              <a:lnSpc>
                <a:spcPct val="150000"/>
              </a:lnSpc>
            </a:pPr>
            <a:r>
              <a:rPr lang="zh-CN" altLang="en-US" dirty="0" smtClean="0">
                <a:latin typeface="Times New Roman" pitchFamily="18" charset="0"/>
                <a:cs typeface="Times New Roman" pitchFamily="18" charset="0"/>
              </a:rPr>
              <a:t>与</a:t>
            </a:r>
            <a:r>
              <a:rPr lang="en-US" dirty="0" smtClean="0">
                <a:latin typeface="Times New Roman" pitchFamily="18" charset="0"/>
                <a:cs typeface="Times New Roman" pitchFamily="18" charset="0"/>
              </a:rPr>
              <a:t>TF-Serving</a:t>
            </a:r>
            <a:r>
              <a:rPr lang="zh-CN" altLang="en-US" dirty="0" smtClean="0">
                <a:latin typeface="Times New Roman" pitchFamily="18" charset="0"/>
                <a:cs typeface="Times New Roman" pitchFamily="18" charset="0"/>
              </a:rPr>
              <a:t>相比，对于所有基准测试而言，</a:t>
            </a:r>
            <a:r>
              <a:rPr lang="en-US" dirty="0" err="1" smtClean="0">
                <a:latin typeface="Times New Roman" pitchFamily="18" charset="0"/>
                <a:cs typeface="Times New Roman" pitchFamily="18" charset="0"/>
              </a:rPr>
              <a:t>Ebird</a:t>
            </a:r>
            <a:r>
              <a:rPr lang="zh-CN" altLang="en-US" dirty="0" smtClean="0">
                <a:latin typeface="Times New Roman" pitchFamily="18" charset="0"/>
                <a:cs typeface="Times New Roman" pitchFamily="18" charset="0"/>
              </a:rPr>
              <a:t>均可以显着减少低负载和高负载情况下推理的延迟，最大降低</a:t>
            </a:r>
            <a:r>
              <a:rPr lang="en-US" altLang="zh-CN" dirty="0" smtClean="0">
                <a:latin typeface="Times New Roman" pitchFamily="18" charset="0"/>
                <a:cs typeface="Times New Roman" pitchFamily="18" charset="0"/>
              </a:rPr>
              <a:t>70.9%</a:t>
            </a:r>
            <a:r>
              <a:rPr lang="zh-CN" altLang="en-US"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6" name="矩形 5"/>
          <p:cNvSpPr/>
          <p:nvPr/>
        </p:nvSpPr>
        <p:spPr>
          <a:xfrm>
            <a:off x="714348" y="5577504"/>
            <a:ext cx="6500858" cy="923330"/>
          </a:xfrm>
          <a:prstGeom prst="rect">
            <a:avLst/>
          </a:prstGeom>
        </p:spPr>
        <p:txBody>
          <a:bodyPr wrap="square">
            <a:spAutoFit/>
          </a:bodyPr>
          <a:lstStyle/>
          <a:p>
            <a:pPr algn="just">
              <a:lnSpc>
                <a:spcPct val="150000"/>
              </a:lnSpc>
              <a:buFont typeface="Wingdings" pitchFamily="2" charset="2"/>
              <a:buChar char="Ø"/>
            </a:pPr>
            <a:r>
              <a:rPr lang="zh-CN" altLang="en-US" dirty="0" smtClean="0">
                <a:latin typeface="Times New Roman" pitchFamily="18" charset="0"/>
                <a:cs typeface="Times New Roman" pitchFamily="18" charset="0"/>
              </a:rPr>
              <a:t>  低负载：减少了不必要的等待时间。</a:t>
            </a:r>
            <a:endParaRPr lang="en-US" altLang="zh-CN" dirty="0" smtClean="0">
              <a:latin typeface="Times New Roman" pitchFamily="18" charset="0"/>
              <a:cs typeface="Times New Roman" pitchFamily="18" charset="0"/>
            </a:endParaRPr>
          </a:p>
          <a:p>
            <a:pPr algn="just">
              <a:lnSpc>
                <a:spcPct val="150000"/>
              </a:lnSpc>
              <a:buFont typeface="Wingdings" pitchFamily="2" charset="2"/>
              <a:buChar char="Ø"/>
            </a:pPr>
            <a:r>
              <a:rPr lang="zh-CN" altLang="en-US" dirty="0" smtClean="0">
                <a:latin typeface="Times New Roman" pitchFamily="18" charset="0"/>
                <a:cs typeface="Times New Roman" pitchFamily="18" charset="0"/>
              </a:rPr>
              <a:t>  高负载：使用多个独立地</a:t>
            </a:r>
            <a:r>
              <a:rPr lang="en-US" altLang="zh-CN" dirty="0" smtClean="0">
                <a:latin typeface="Times New Roman" pitchFamily="18" charset="0"/>
                <a:cs typeface="Times New Roman" pitchFamily="18" charset="0"/>
              </a:rPr>
              <a:t>worker</a:t>
            </a:r>
            <a:r>
              <a:rPr lang="zh-CN" altLang="en-US" dirty="0" smtClean="0">
                <a:latin typeface="Times New Roman" pitchFamily="18" charset="0"/>
                <a:cs typeface="Times New Roman" pitchFamily="18" charset="0"/>
              </a:rPr>
              <a:t>来执行推理。</a:t>
            </a:r>
            <a:endParaRPr lang="zh-CN" altLang="en-US" dirty="0">
              <a:latin typeface="Times New Roman" pitchFamily="18" charset="0"/>
              <a:cs typeface="Times New Roman" pitchFamily="18" charset="0"/>
            </a:endParaRPr>
          </a:p>
        </p:txBody>
      </p:sp>
      <p:sp>
        <p:nvSpPr>
          <p:cNvPr id="8" name="灯片编号占位符 7"/>
          <p:cNvSpPr>
            <a:spLocks noGrp="1"/>
          </p:cNvSpPr>
          <p:nvPr>
            <p:ph type="sldNum" sz="quarter" idx="12"/>
          </p:nvPr>
        </p:nvSpPr>
        <p:spPr/>
        <p:txBody>
          <a:bodyPr/>
          <a:lstStyle/>
          <a:p>
            <a:pPr>
              <a:defRPr/>
            </a:pPr>
            <a:fld id="{40A439F1-587F-4B46-AE4C-D82BC2C3528D}" type="slidenum">
              <a:rPr lang="en-US" altLang="zh-CN" smtClean="0"/>
              <a:pPr>
                <a:defRPr/>
              </a:pPr>
              <a:t>16</a:t>
            </a:fld>
            <a:endParaRPr lang="en-US" altLang="zh-CN" dirty="0"/>
          </a:p>
        </p:txBody>
      </p:sp>
    </p:spTree>
    <p:extLst>
      <p:ext uri="{BB962C8B-B14F-4D97-AF65-F5344CB8AC3E}">
        <p14:creationId xmlns="" xmlns:p14="http://schemas.microsoft.com/office/powerpoint/2010/main" val="1320629966"/>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95300" y="561380"/>
            <a:ext cx="4025776" cy="648072"/>
          </a:xfrm>
        </p:spPr>
        <p:txBody>
          <a:bodyPr/>
          <a:lstStyle/>
          <a:p>
            <a:pPr algn="l"/>
            <a:r>
              <a:rPr lang="zh-CN" altLang="en-US" sz="2800" dirty="0" smtClean="0"/>
              <a:t>实验评估</a:t>
            </a:r>
            <a:endParaRPr lang="zh-CN" altLang="en-US" sz="2800" dirty="0"/>
          </a:p>
        </p:txBody>
      </p:sp>
      <p:sp>
        <p:nvSpPr>
          <p:cNvPr id="6" name="矩形 5"/>
          <p:cNvSpPr/>
          <p:nvPr/>
        </p:nvSpPr>
        <p:spPr>
          <a:xfrm>
            <a:off x="500034" y="1500174"/>
            <a:ext cx="6000792" cy="646331"/>
          </a:xfrm>
          <a:prstGeom prst="rect">
            <a:avLst/>
          </a:prstGeom>
        </p:spPr>
        <p:txBody>
          <a:bodyPr wrap="square">
            <a:spAutoFit/>
          </a:bodyPr>
          <a:lstStyle/>
          <a:p>
            <a:pPr marL="540000" lvl="1" indent="-457200" algn="just">
              <a:lnSpc>
                <a:spcPct val="150000"/>
              </a:lnSpc>
              <a:buFont typeface="Wingdings" pitchFamily="2" charset="2"/>
              <a:buChar char="l"/>
            </a:pPr>
            <a:r>
              <a:rPr lang="zh-CN" altLang="en-US" sz="2400" dirty="0" smtClean="0"/>
              <a:t>在</a:t>
            </a:r>
            <a:r>
              <a:rPr lang="zh-CN" altLang="en-US" sz="2400" dirty="0" smtClean="0">
                <a:latin typeface="Times New Roman" pitchFamily="18" charset="0"/>
                <a:cs typeface="Times New Roman" pitchFamily="18" charset="0"/>
              </a:rPr>
              <a:t>保证</a:t>
            </a:r>
            <a:r>
              <a:rPr lang="en-US" sz="2400" dirty="0" err="1" smtClean="0">
                <a:latin typeface="Times New Roman" pitchFamily="18" charset="0"/>
                <a:cs typeface="Times New Roman" pitchFamily="18" charset="0"/>
              </a:rPr>
              <a:t>QoS</a:t>
            </a:r>
            <a:r>
              <a:rPr lang="zh-CN" altLang="en-US" sz="2400" dirty="0" smtClean="0">
                <a:latin typeface="Times New Roman" pitchFamily="18" charset="0"/>
                <a:cs typeface="Times New Roman" pitchFamily="18" charset="0"/>
              </a:rPr>
              <a:t>的同时</a:t>
            </a:r>
            <a:r>
              <a:rPr lang="zh-CN" altLang="en-US" sz="2400" dirty="0" smtClean="0"/>
              <a:t>提高吞吐量</a:t>
            </a:r>
            <a:endParaRPr lang="en-US" altLang="zh-CN" sz="2400" dirty="0" smtClean="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a:srcRect/>
          <a:stretch>
            <a:fillRect/>
          </a:stretch>
        </p:blipFill>
        <p:spPr bwMode="auto">
          <a:xfrm>
            <a:off x="2357422" y="2214554"/>
            <a:ext cx="4365882" cy="2214578"/>
          </a:xfrm>
          <a:prstGeom prst="rect">
            <a:avLst/>
          </a:prstGeom>
          <a:noFill/>
          <a:ln w="9525">
            <a:noFill/>
            <a:miter lim="800000"/>
            <a:headEnd/>
            <a:tailEnd/>
          </a:ln>
          <a:effectLst/>
        </p:spPr>
      </p:pic>
      <p:sp>
        <p:nvSpPr>
          <p:cNvPr id="7" name="矩形 6"/>
          <p:cNvSpPr/>
          <p:nvPr/>
        </p:nvSpPr>
        <p:spPr>
          <a:xfrm>
            <a:off x="1571604" y="4786322"/>
            <a:ext cx="5715040" cy="369332"/>
          </a:xfrm>
          <a:prstGeom prst="rect">
            <a:avLst/>
          </a:prstGeom>
        </p:spPr>
        <p:txBody>
          <a:bodyPr wrap="square">
            <a:spAutoFit/>
          </a:bodyPr>
          <a:lstStyle/>
          <a:p>
            <a:r>
              <a:rPr lang="zh-CN" altLang="en-US" dirty="0" smtClean="0">
                <a:latin typeface="Times New Roman" pitchFamily="18" charset="0"/>
                <a:cs typeface="Times New Roman" pitchFamily="18" charset="0"/>
              </a:rPr>
              <a:t>与</a:t>
            </a:r>
            <a:r>
              <a:rPr lang="en-US" dirty="0" smtClean="0">
                <a:latin typeface="Times New Roman" pitchFamily="18" charset="0"/>
                <a:cs typeface="Times New Roman" pitchFamily="18" charset="0"/>
              </a:rPr>
              <a:t>TF-Serving</a:t>
            </a:r>
            <a:r>
              <a:rPr lang="zh-CN" altLang="en-US" dirty="0" smtClean="0">
                <a:latin typeface="Times New Roman" pitchFamily="18" charset="0"/>
                <a:cs typeface="Times New Roman" pitchFamily="18" charset="0"/>
              </a:rPr>
              <a:t>相比，</a:t>
            </a:r>
            <a:r>
              <a:rPr lang="en-US" dirty="0" err="1" smtClean="0">
                <a:latin typeface="Times New Roman" pitchFamily="18" charset="0"/>
                <a:cs typeface="Times New Roman" pitchFamily="18" charset="0"/>
              </a:rPr>
              <a:t>Ebird</a:t>
            </a:r>
            <a:r>
              <a:rPr lang="zh-CN" altLang="en-US" dirty="0" smtClean="0">
                <a:latin typeface="Times New Roman" pitchFamily="18" charset="0"/>
                <a:cs typeface="Times New Roman" pitchFamily="18" charset="0"/>
              </a:rPr>
              <a:t>平均将吞吐量提高了</a:t>
            </a:r>
            <a:r>
              <a:rPr lang="en-US" dirty="0" smtClean="0">
                <a:latin typeface="Times New Roman" pitchFamily="18" charset="0"/>
                <a:cs typeface="Times New Roman" pitchFamily="18" charset="0"/>
              </a:rPr>
              <a:t>34.4</a:t>
            </a:r>
            <a:r>
              <a:rPr lang="zh-CN" altLang="en-US"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8" name="矩形 7"/>
          <p:cNvSpPr/>
          <p:nvPr/>
        </p:nvSpPr>
        <p:spPr>
          <a:xfrm>
            <a:off x="1285852" y="5357826"/>
            <a:ext cx="4572000" cy="369332"/>
          </a:xfrm>
          <a:prstGeom prst="rect">
            <a:avLst/>
          </a:prstGeom>
        </p:spPr>
        <p:txBody>
          <a:bodyPr>
            <a:spAutoFit/>
          </a:bodyPr>
          <a:lstStyle/>
          <a:p>
            <a:pPr>
              <a:buFont typeface="Wingdings" pitchFamily="2" charset="2"/>
              <a:buChar char="Ø"/>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Ebird</a:t>
            </a:r>
            <a:r>
              <a:rPr lang="zh-CN" altLang="en-US" dirty="0" smtClean="0">
                <a:latin typeface="Times New Roman" pitchFamily="18" charset="0"/>
                <a:cs typeface="Times New Roman" pitchFamily="18" charset="0"/>
              </a:rPr>
              <a:t>：数据传输和计算重叠。</a:t>
            </a:r>
            <a:endParaRPr lang="zh-CN" altLang="en-US" dirty="0">
              <a:latin typeface="Times New Roman" pitchFamily="18" charset="0"/>
              <a:cs typeface="Times New Roman" pitchFamily="18" charset="0"/>
            </a:endParaRPr>
          </a:p>
        </p:txBody>
      </p:sp>
      <p:sp>
        <p:nvSpPr>
          <p:cNvPr id="9" name="灯片编号占位符 8"/>
          <p:cNvSpPr>
            <a:spLocks noGrp="1"/>
          </p:cNvSpPr>
          <p:nvPr>
            <p:ph type="sldNum" sz="quarter" idx="12"/>
          </p:nvPr>
        </p:nvSpPr>
        <p:spPr/>
        <p:txBody>
          <a:bodyPr/>
          <a:lstStyle/>
          <a:p>
            <a:pPr>
              <a:defRPr/>
            </a:pPr>
            <a:fld id="{40A439F1-587F-4B46-AE4C-D82BC2C3528D}" type="slidenum">
              <a:rPr lang="en-US" altLang="zh-CN" smtClean="0"/>
              <a:pPr>
                <a:defRPr/>
              </a:pPr>
              <a:t>17</a:t>
            </a:fld>
            <a:endParaRPr lang="en-US" altLang="zh-CN" dirty="0"/>
          </a:p>
        </p:txBody>
      </p:sp>
    </p:spTree>
    <p:extLst>
      <p:ext uri="{BB962C8B-B14F-4D97-AF65-F5344CB8AC3E}">
        <p14:creationId xmlns="" xmlns:p14="http://schemas.microsoft.com/office/powerpoint/2010/main" val="1320629966"/>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95300" y="561380"/>
            <a:ext cx="4025776" cy="648072"/>
          </a:xfrm>
        </p:spPr>
        <p:txBody>
          <a:bodyPr/>
          <a:lstStyle/>
          <a:p>
            <a:pPr algn="l"/>
            <a:r>
              <a:rPr lang="zh-CN" altLang="en-US" sz="2800" dirty="0" smtClean="0"/>
              <a:t>实验评估</a:t>
            </a:r>
            <a:endParaRPr lang="zh-CN" altLang="en-US" sz="2800" dirty="0"/>
          </a:p>
        </p:txBody>
      </p:sp>
      <p:sp>
        <p:nvSpPr>
          <p:cNvPr id="6" name="矩形 5"/>
          <p:cNvSpPr/>
          <p:nvPr/>
        </p:nvSpPr>
        <p:spPr>
          <a:xfrm>
            <a:off x="500034" y="1500174"/>
            <a:ext cx="6000792" cy="576248"/>
          </a:xfrm>
          <a:prstGeom prst="rect">
            <a:avLst/>
          </a:prstGeom>
        </p:spPr>
        <p:txBody>
          <a:bodyPr wrap="square">
            <a:spAutoFit/>
          </a:bodyPr>
          <a:lstStyle/>
          <a:p>
            <a:pPr marL="540000" lvl="1" indent="-457200" algn="just">
              <a:lnSpc>
                <a:spcPct val="150000"/>
              </a:lnSpc>
              <a:buFont typeface="Wingdings" pitchFamily="2" charset="2"/>
              <a:buChar char="l"/>
            </a:pPr>
            <a:r>
              <a:rPr lang="en-US" altLang="en-US" sz="2400" dirty="0" err="1" smtClean="0">
                <a:latin typeface="Times New Roman" pitchFamily="18" charset="0"/>
                <a:ea typeface="+mn-ea"/>
                <a:cs typeface="Times New Roman" pitchFamily="18" charset="0"/>
              </a:rPr>
              <a:t>Ebird</a:t>
            </a:r>
            <a:r>
              <a:rPr lang="zh-CN" altLang="en-US" sz="2400" dirty="0" smtClean="0">
                <a:latin typeface="Times New Roman" pitchFamily="18" charset="0"/>
                <a:ea typeface="+mn-ea"/>
                <a:cs typeface="Times New Roman" pitchFamily="18" charset="0"/>
              </a:rPr>
              <a:t>的开销</a:t>
            </a:r>
            <a:endParaRPr lang="en-US" altLang="zh-CN" sz="2400" dirty="0" smtClean="0">
              <a:latin typeface="Times New Roman" pitchFamily="18" charset="0"/>
              <a:ea typeface="+mn-ea"/>
              <a:cs typeface="Times New Roman" pitchFamily="18" charset="0"/>
            </a:endParaRPr>
          </a:p>
        </p:txBody>
      </p:sp>
      <p:pic>
        <p:nvPicPr>
          <p:cNvPr id="7170" name="Picture 2"/>
          <p:cNvPicPr>
            <a:picLocks noChangeAspect="1" noChangeArrowheads="1"/>
          </p:cNvPicPr>
          <p:nvPr/>
        </p:nvPicPr>
        <p:blipFill>
          <a:blip r:embed="rId3"/>
          <a:srcRect/>
          <a:stretch>
            <a:fillRect/>
          </a:stretch>
        </p:blipFill>
        <p:spPr bwMode="auto">
          <a:xfrm>
            <a:off x="1714480" y="2143115"/>
            <a:ext cx="5357850" cy="2762641"/>
          </a:xfrm>
          <a:prstGeom prst="rect">
            <a:avLst/>
          </a:prstGeom>
          <a:noFill/>
          <a:ln w="9525">
            <a:noFill/>
            <a:miter lim="800000"/>
            <a:headEnd/>
            <a:tailEnd/>
          </a:ln>
          <a:effectLst/>
        </p:spPr>
      </p:pic>
      <p:sp>
        <p:nvSpPr>
          <p:cNvPr id="8" name="矩形 7"/>
          <p:cNvSpPr/>
          <p:nvPr/>
        </p:nvSpPr>
        <p:spPr>
          <a:xfrm>
            <a:off x="1500166" y="5286388"/>
            <a:ext cx="6215106" cy="369332"/>
          </a:xfrm>
          <a:prstGeom prst="rect">
            <a:avLst/>
          </a:prstGeom>
        </p:spPr>
        <p:txBody>
          <a:bodyPr wrap="square">
            <a:spAutoFit/>
          </a:bodyPr>
          <a:lstStyle/>
          <a:p>
            <a:r>
              <a:rPr lang="zh-CN" altLang="en-US" dirty="0" smtClean="0">
                <a:latin typeface="Times New Roman" pitchFamily="18" charset="0"/>
                <a:cs typeface="Times New Roman" pitchFamily="18" charset="0"/>
              </a:rPr>
              <a:t>与</a:t>
            </a:r>
            <a:r>
              <a:rPr lang="en-US" dirty="0" smtClean="0">
                <a:latin typeface="Times New Roman" pitchFamily="18" charset="0"/>
                <a:cs typeface="Times New Roman" pitchFamily="18" charset="0"/>
              </a:rPr>
              <a:t>TF-Serving</a:t>
            </a:r>
            <a:r>
              <a:rPr lang="zh-CN" altLang="en-US" dirty="0" smtClean="0">
                <a:latin typeface="Times New Roman" pitchFamily="18" charset="0"/>
                <a:cs typeface="Times New Roman" pitchFamily="18" charset="0"/>
              </a:rPr>
              <a:t>相比，</a:t>
            </a:r>
            <a:r>
              <a:rPr lang="en-US" dirty="0" err="1" smtClean="0">
                <a:latin typeface="Times New Roman" pitchFamily="18" charset="0"/>
                <a:cs typeface="Times New Roman" pitchFamily="18" charset="0"/>
              </a:rPr>
              <a:t>Ebird</a:t>
            </a:r>
            <a:r>
              <a:rPr lang="zh-CN" altLang="en-US" dirty="0" smtClean="0">
                <a:latin typeface="Times New Roman" pitchFamily="18" charset="0"/>
                <a:cs typeface="Times New Roman" pitchFamily="18" charset="0"/>
              </a:rPr>
              <a:t>使用的全局内存空间增加了</a:t>
            </a:r>
            <a:r>
              <a:rPr lang="en-US" dirty="0" smtClean="0">
                <a:latin typeface="Times New Roman" pitchFamily="18" charset="0"/>
                <a:cs typeface="Times New Roman" pitchFamily="18" charset="0"/>
              </a:rPr>
              <a:t>15.2</a:t>
            </a:r>
            <a:r>
              <a:rPr lang="zh-CN" altLang="en-US" dirty="0" smtClean="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
        <p:nvSpPr>
          <p:cNvPr id="7" name="灯片编号占位符 6"/>
          <p:cNvSpPr>
            <a:spLocks noGrp="1"/>
          </p:cNvSpPr>
          <p:nvPr>
            <p:ph type="sldNum" sz="quarter" idx="12"/>
          </p:nvPr>
        </p:nvSpPr>
        <p:spPr/>
        <p:txBody>
          <a:bodyPr/>
          <a:lstStyle/>
          <a:p>
            <a:pPr>
              <a:defRPr/>
            </a:pPr>
            <a:fld id="{40A439F1-587F-4B46-AE4C-D82BC2C3528D}" type="slidenum">
              <a:rPr lang="en-US" altLang="zh-CN" smtClean="0"/>
              <a:pPr>
                <a:defRPr/>
              </a:pPr>
              <a:t>18</a:t>
            </a:fld>
            <a:endParaRPr lang="en-US" altLang="zh-CN" dirty="0"/>
          </a:p>
        </p:txBody>
      </p:sp>
    </p:spTree>
    <p:extLst>
      <p:ext uri="{BB962C8B-B14F-4D97-AF65-F5344CB8AC3E}">
        <p14:creationId xmlns="" xmlns:p14="http://schemas.microsoft.com/office/powerpoint/2010/main" val="1320629966"/>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98311" y="2125663"/>
            <a:ext cx="2568689" cy="3667025"/>
          </a:xfrm>
          <a:prstGeom prst="rect">
            <a:avLst/>
          </a:prstGeom>
        </p:spPr>
      </p:pic>
      <p:sp>
        <p:nvSpPr>
          <p:cNvPr id="3" name="文本框 2"/>
          <p:cNvSpPr txBox="1"/>
          <p:nvPr/>
        </p:nvSpPr>
        <p:spPr>
          <a:xfrm>
            <a:off x="3071802" y="2167962"/>
            <a:ext cx="3786214" cy="3046988"/>
          </a:xfrm>
          <a:prstGeom prst="rect">
            <a:avLst/>
          </a:prstGeom>
          <a:noFill/>
        </p:spPr>
        <p:txBody>
          <a:bodyPr wrap="square" rtlCol="0">
            <a:spAutoFit/>
          </a:bodyPr>
          <a:lstStyle/>
          <a:p>
            <a:pPr marL="285750" indent="-285750" eaLnBrk="1" latinLnBrk="0" hangingPunct="1">
              <a:lnSpc>
                <a:spcPct val="200000"/>
              </a:lnSpc>
              <a:buFont typeface="Arial" pitchFamily="34" charset="0"/>
              <a:buChar char="•"/>
            </a:pPr>
            <a:r>
              <a:rPr lang="zh-CN" altLang="en-US" sz="2400" dirty="0" smtClean="0"/>
              <a:t>研究动机</a:t>
            </a:r>
            <a:endParaRPr lang="zh-CN" altLang="en-US" sz="2400" dirty="0"/>
          </a:p>
          <a:p>
            <a:pPr marL="285750" indent="-285750" eaLnBrk="1" latinLnBrk="0" hangingPunct="1">
              <a:lnSpc>
                <a:spcPct val="200000"/>
              </a:lnSpc>
              <a:buFont typeface="Arial" pitchFamily="34" charset="0"/>
              <a:buChar char="•"/>
            </a:pPr>
            <a:r>
              <a:rPr lang="zh-CN" altLang="en-US" sz="2400" dirty="0" smtClean="0">
                <a:latin typeface="Times New Roman" pitchFamily="18" charset="0"/>
                <a:cs typeface="Times New Roman" pitchFamily="18" charset="0"/>
              </a:rPr>
              <a:t>研究方法</a:t>
            </a:r>
            <a:endParaRPr lang="en-US" altLang="zh-CN" sz="2400" dirty="0" smtClean="0">
              <a:latin typeface="Times New Roman" pitchFamily="18" charset="0"/>
              <a:cs typeface="Times New Roman" pitchFamily="18" charset="0"/>
            </a:endParaRPr>
          </a:p>
          <a:p>
            <a:pPr marL="285750" indent="-285750" eaLnBrk="1" latinLnBrk="0" hangingPunct="1">
              <a:lnSpc>
                <a:spcPct val="200000"/>
              </a:lnSpc>
              <a:buFont typeface="Arial" pitchFamily="34" charset="0"/>
              <a:buChar char="•"/>
            </a:pPr>
            <a:r>
              <a:rPr lang="zh-CN" altLang="en-US" sz="2400" dirty="0" smtClean="0"/>
              <a:t>实验评估</a:t>
            </a:r>
            <a:endParaRPr lang="zh-CN" altLang="en-US" sz="2400" dirty="0"/>
          </a:p>
          <a:p>
            <a:pPr marL="285750" indent="-285750" eaLnBrk="1" latinLnBrk="0" hangingPunct="1">
              <a:lnSpc>
                <a:spcPct val="200000"/>
              </a:lnSpc>
              <a:buFont typeface="Arial" pitchFamily="34" charset="0"/>
              <a:buChar char="•"/>
            </a:pPr>
            <a:r>
              <a:rPr lang="zh-CN" altLang="en-US" sz="2400" dirty="0">
                <a:solidFill>
                  <a:srgbClr val="FF0000"/>
                </a:solidFill>
              </a:rPr>
              <a:t>总结</a:t>
            </a:r>
          </a:p>
        </p:txBody>
      </p:sp>
      <p:sp>
        <p:nvSpPr>
          <p:cNvPr id="5" name="标题 1"/>
          <p:cNvSpPr>
            <a:spLocks noGrp="1"/>
          </p:cNvSpPr>
          <p:nvPr>
            <p:ph type="title"/>
          </p:nvPr>
        </p:nvSpPr>
        <p:spPr>
          <a:xfrm>
            <a:off x="495300" y="561380"/>
            <a:ext cx="4025776" cy="648072"/>
          </a:xfrm>
        </p:spPr>
        <p:txBody>
          <a:bodyPr/>
          <a:lstStyle/>
          <a:p>
            <a:pPr algn="l"/>
            <a:r>
              <a:rPr lang="zh-CN" altLang="en-US" dirty="0" smtClean="0"/>
              <a:t>提纲</a:t>
            </a:r>
            <a:endParaRPr lang="zh-CN" altLang="en-US" dirty="0"/>
          </a:p>
        </p:txBody>
      </p:sp>
      <p:sp>
        <p:nvSpPr>
          <p:cNvPr id="6" name="灯片编号占位符 5"/>
          <p:cNvSpPr>
            <a:spLocks noGrp="1"/>
          </p:cNvSpPr>
          <p:nvPr>
            <p:ph type="sldNum" sz="quarter" idx="12"/>
          </p:nvPr>
        </p:nvSpPr>
        <p:spPr/>
        <p:txBody>
          <a:bodyPr/>
          <a:lstStyle/>
          <a:p>
            <a:pPr>
              <a:defRPr/>
            </a:pPr>
            <a:fld id="{40A439F1-587F-4B46-AE4C-D82BC2C3528D}" type="slidenum">
              <a:rPr lang="en-US" altLang="zh-CN" smtClean="0"/>
              <a:pPr>
                <a:defRPr/>
              </a:pPr>
              <a:t>19</a:t>
            </a:fld>
            <a:endParaRPr lang="en-US" altLang="zh-CN" dirty="0"/>
          </a:p>
        </p:txBody>
      </p:sp>
    </p:spTree>
    <p:custDataLst>
      <p:tags r:id="rId1"/>
    </p:custDataLst>
    <p:extLst>
      <p:ext uri="{BB962C8B-B14F-4D97-AF65-F5344CB8AC3E}">
        <p14:creationId xmlns="" xmlns:p14="http://schemas.microsoft.com/office/powerpoint/2010/main" val="111685129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98311" y="2125663"/>
            <a:ext cx="2568689" cy="3667025"/>
          </a:xfrm>
          <a:prstGeom prst="rect">
            <a:avLst/>
          </a:prstGeom>
        </p:spPr>
      </p:pic>
      <p:sp>
        <p:nvSpPr>
          <p:cNvPr id="3" name="文本框 2"/>
          <p:cNvSpPr txBox="1"/>
          <p:nvPr/>
        </p:nvSpPr>
        <p:spPr>
          <a:xfrm>
            <a:off x="3071802" y="2167962"/>
            <a:ext cx="3786214" cy="3046988"/>
          </a:xfrm>
          <a:prstGeom prst="rect">
            <a:avLst/>
          </a:prstGeom>
          <a:noFill/>
        </p:spPr>
        <p:txBody>
          <a:bodyPr wrap="square" rtlCol="0">
            <a:spAutoFit/>
          </a:bodyPr>
          <a:lstStyle/>
          <a:p>
            <a:pPr marL="285750" indent="-285750" eaLnBrk="1" latinLnBrk="0" hangingPunct="1">
              <a:lnSpc>
                <a:spcPct val="200000"/>
              </a:lnSpc>
              <a:buFont typeface="Arial" pitchFamily="34" charset="0"/>
              <a:buChar char="•"/>
            </a:pPr>
            <a:r>
              <a:rPr lang="zh-CN" altLang="en-US" sz="2400" dirty="0" smtClean="0">
                <a:solidFill>
                  <a:srgbClr val="FF0000"/>
                </a:solidFill>
              </a:rPr>
              <a:t>研究动机</a:t>
            </a:r>
            <a:endParaRPr lang="zh-CN" altLang="en-US" sz="2400" dirty="0">
              <a:solidFill>
                <a:srgbClr val="FF0000"/>
              </a:solidFill>
            </a:endParaRPr>
          </a:p>
          <a:p>
            <a:pPr marL="285750" indent="-285750" eaLnBrk="1" latinLnBrk="0" hangingPunct="1">
              <a:lnSpc>
                <a:spcPct val="200000"/>
              </a:lnSpc>
              <a:buFont typeface="Arial" pitchFamily="34" charset="0"/>
              <a:buChar char="•"/>
            </a:pPr>
            <a:r>
              <a:rPr lang="zh-CN" altLang="en-US" sz="2400" dirty="0" smtClean="0">
                <a:latin typeface="Times New Roman" pitchFamily="18" charset="0"/>
                <a:cs typeface="Times New Roman" pitchFamily="18" charset="0"/>
              </a:rPr>
              <a:t>研究方法</a:t>
            </a:r>
            <a:endParaRPr lang="en-US" altLang="zh-CN" sz="2400" dirty="0" smtClean="0">
              <a:latin typeface="Times New Roman" pitchFamily="18" charset="0"/>
              <a:cs typeface="Times New Roman" pitchFamily="18" charset="0"/>
            </a:endParaRPr>
          </a:p>
          <a:p>
            <a:pPr marL="285750" indent="-285750" eaLnBrk="1" latinLnBrk="0" hangingPunct="1">
              <a:lnSpc>
                <a:spcPct val="200000"/>
              </a:lnSpc>
              <a:buFont typeface="Arial" pitchFamily="34" charset="0"/>
              <a:buChar char="•"/>
            </a:pPr>
            <a:r>
              <a:rPr lang="zh-CN" altLang="en-US" sz="2400" dirty="0" smtClean="0"/>
              <a:t>实验评估</a:t>
            </a:r>
            <a:endParaRPr lang="zh-CN" altLang="en-US" sz="2400" dirty="0"/>
          </a:p>
          <a:p>
            <a:pPr marL="285750" indent="-285750" eaLnBrk="1" latinLnBrk="0" hangingPunct="1">
              <a:lnSpc>
                <a:spcPct val="200000"/>
              </a:lnSpc>
              <a:buFont typeface="Arial" pitchFamily="34" charset="0"/>
              <a:buChar char="•"/>
            </a:pPr>
            <a:r>
              <a:rPr lang="zh-CN" altLang="en-US" sz="2400" dirty="0"/>
              <a:t>总结</a:t>
            </a:r>
          </a:p>
        </p:txBody>
      </p:sp>
      <p:sp>
        <p:nvSpPr>
          <p:cNvPr id="5" name="标题 1"/>
          <p:cNvSpPr>
            <a:spLocks noGrp="1"/>
          </p:cNvSpPr>
          <p:nvPr>
            <p:ph type="title"/>
          </p:nvPr>
        </p:nvSpPr>
        <p:spPr>
          <a:xfrm>
            <a:off x="495300" y="561380"/>
            <a:ext cx="4025776" cy="648072"/>
          </a:xfrm>
        </p:spPr>
        <p:txBody>
          <a:bodyPr/>
          <a:lstStyle/>
          <a:p>
            <a:pPr algn="l"/>
            <a:r>
              <a:rPr lang="zh-CN" altLang="en-US" dirty="0" smtClean="0"/>
              <a:t>提纲</a:t>
            </a:r>
            <a:endParaRPr lang="zh-CN" altLang="en-US" dirty="0"/>
          </a:p>
        </p:txBody>
      </p:sp>
      <p:sp>
        <p:nvSpPr>
          <p:cNvPr id="6" name="灯片编号占位符 5"/>
          <p:cNvSpPr>
            <a:spLocks noGrp="1"/>
          </p:cNvSpPr>
          <p:nvPr>
            <p:ph type="sldNum" sz="quarter" idx="12"/>
          </p:nvPr>
        </p:nvSpPr>
        <p:spPr/>
        <p:txBody>
          <a:bodyPr/>
          <a:lstStyle/>
          <a:p>
            <a:pPr>
              <a:defRPr/>
            </a:pPr>
            <a:fld id="{40A439F1-587F-4B46-AE4C-D82BC2C3528D}" type="slidenum">
              <a:rPr lang="en-US" altLang="zh-CN" smtClean="0"/>
              <a:pPr>
                <a:defRPr/>
              </a:pPr>
              <a:t>2</a:t>
            </a:fld>
            <a:endParaRPr lang="en-US" altLang="zh-CN" dirty="0"/>
          </a:p>
        </p:txBody>
      </p:sp>
    </p:spTree>
    <p:custDataLst>
      <p:tags r:id="rId1"/>
    </p:custDataLst>
    <p:extLst>
      <p:ext uri="{BB962C8B-B14F-4D97-AF65-F5344CB8AC3E}">
        <p14:creationId xmlns="" xmlns:p14="http://schemas.microsoft.com/office/powerpoint/2010/main" val="1116851293"/>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5300" y="561380"/>
            <a:ext cx="4025776" cy="648072"/>
          </a:xfrm>
        </p:spPr>
        <p:txBody>
          <a:bodyPr/>
          <a:lstStyle/>
          <a:p>
            <a:pPr algn="l"/>
            <a:r>
              <a:rPr lang="zh-CN" altLang="en-US" sz="2800" dirty="0" smtClean="0"/>
              <a:t>总结</a:t>
            </a:r>
            <a:endParaRPr lang="zh-CN" altLang="en-US" sz="2800" dirty="0"/>
          </a:p>
        </p:txBody>
      </p:sp>
      <p:sp>
        <p:nvSpPr>
          <p:cNvPr id="3" name="矩形 2"/>
          <p:cNvSpPr/>
          <p:nvPr/>
        </p:nvSpPr>
        <p:spPr>
          <a:xfrm>
            <a:off x="642910" y="2071678"/>
            <a:ext cx="7215238" cy="1938992"/>
          </a:xfrm>
          <a:prstGeom prst="rect">
            <a:avLst/>
          </a:prstGeom>
        </p:spPr>
        <p:txBody>
          <a:bodyPr wrap="square">
            <a:spAutoFit/>
          </a:bodyPr>
          <a:lstStyle/>
          <a:p>
            <a:pPr marL="997200" lvl="2" indent="-457200" algn="just">
              <a:lnSpc>
                <a:spcPct val="150000"/>
              </a:lnSpc>
              <a:buFont typeface="Wingdings" pitchFamily="2" charset="2"/>
              <a:buChar char="l"/>
            </a:pPr>
            <a:r>
              <a:rPr lang="zh-CN" altLang="en-US" sz="2000" dirty="0" smtClean="0">
                <a:latin typeface="Times New Roman" pitchFamily="18" charset="0"/>
                <a:cs typeface="Times New Roman" pitchFamily="18" charset="0"/>
              </a:rPr>
              <a:t>响应延迟降低多达</a:t>
            </a:r>
            <a:r>
              <a:rPr lang="en-US" altLang="zh-CN" sz="2000" dirty="0" smtClean="0">
                <a:latin typeface="Times New Roman" pitchFamily="18" charset="0"/>
                <a:cs typeface="Times New Roman" pitchFamily="18" charset="0"/>
              </a:rPr>
              <a:t>70.9%</a:t>
            </a:r>
            <a:r>
              <a:rPr lang="zh-CN" altLang="en-US" sz="2000" dirty="0" smtClean="0">
                <a:latin typeface="Times New Roman" pitchFamily="18" charset="0"/>
                <a:cs typeface="Times New Roman" pitchFamily="18" charset="0"/>
              </a:rPr>
              <a:t>；</a:t>
            </a:r>
            <a:endParaRPr lang="en-US" altLang="zh-CN" sz="2000" dirty="0" smtClean="0">
              <a:latin typeface="Times New Roman" pitchFamily="18" charset="0"/>
              <a:cs typeface="Times New Roman" pitchFamily="18" charset="0"/>
            </a:endParaRPr>
          </a:p>
          <a:p>
            <a:pPr marL="997200" lvl="2" indent="-457200" algn="just">
              <a:lnSpc>
                <a:spcPct val="150000"/>
              </a:lnSpc>
              <a:buFont typeface="Wingdings" pitchFamily="2" charset="2"/>
              <a:buChar char="l"/>
            </a:pPr>
            <a:r>
              <a:rPr lang="zh-CN" altLang="en-US" sz="2000" dirty="0" smtClean="0">
                <a:latin typeface="Times New Roman" pitchFamily="18" charset="0"/>
                <a:cs typeface="Times New Roman" pitchFamily="18" charset="0"/>
              </a:rPr>
              <a:t>吞吐量提高多达</a:t>
            </a:r>
            <a:r>
              <a:rPr lang="en-US" altLang="zh-CN" sz="2000" dirty="0" smtClean="0">
                <a:latin typeface="Times New Roman" pitchFamily="18" charset="0"/>
                <a:cs typeface="Times New Roman" pitchFamily="18" charset="0"/>
              </a:rPr>
              <a:t>49.3%</a:t>
            </a:r>
            <a:r>
              <a:rPr lang="zh-CN" altLang="en-US" sz="2000" dirty="0" smtClean="0">
                <a:latin typeface="Times New Roman" pitchFamily="18" charset="0"/>
                <a:cs typeface="Times New Roman" pitchFamily="18" charset="0"/>
              </a:rPr>
              <a:t>；</a:t>
            </a:r>
            <a:endParaRPr lang="en-US" altLang="zh-CN" sz="2000" dirty="0" smtClean="0">
              <a:latin typeface="Times New Roman" pitchFamily="18" charset="0"/>
              <a:cs typeface="Times New Roman" pitchFamily="18" charset="0"/>
            </a:endParaRPr>
          </a:p>
          <a:p>
            <a:pPr marL="997200" lvl="2" indent="-457200" algn="just">
              <a:lnSpc>
                <a:spcPct val="150000"/>
              </a:lnSpc>
              <a:buFont typeface="Wingdings" pitchFamily="2" charset="2"/>
              <a:buChar char="l"/>
            </a:pPr>
            <a:r>
              <a:rPr lang="zh-CN" altLang="en-US" sz="2000" dirty="0" smtClean="0">
                <a:latin typeface="Times New Roman" pitchFamily="18" charset="0"/>
                <a:cs typeface="Times New Roman" pitchFamily="18" charset="0"/>
              </a:rPr>
              <a:t>内存开销比较大，可通过</a:t>
            </a:r>
            <a:r>
              <a:rPr lang="en-US" altLang="zh-CN" sz="2000" dirty="0" smtClean="0">
                <a:latin typeface="Times New Roman" pitchFamily="18" charset="0"/>
                <a:cs typeface="Times New Roman" pitchFamily="18" charset="0"/>
              </a:rPr>
              <a:t>worker</a:t>
            </a:r>
            <a:r>
              <a:rPr lang="zh-CN" altLang="en-US" sz="2000" dirty="0" smtClean="0">
                <a:latin typeface="Times New Roman" pitchFamily="18" charset="0"/>
                <a:cs typeface="Times New Roman" pitchFamily="18" charset="0"/>
              </a:rPr>
              <a:t>之间权重共享机制以减少全局内存使用开销。</a:t>
            </a:r>
            <a:endParaRPr lang="en-US" altLang="zh-CN" sz="2000" dirty="0" smtClean="0">
              <a:latin typeface="Times New Roman" pitchFamily="18" charset="0"/>
              <a:cs typeface="Times New Roman" pitchFamily="18" charset="0"/>
            </a:endParaRPr>
          </a:p>
        </p:txBody>
      </p:sp>
      <p:sp>
        <p:nvSpPr>
          <p:cNvPr id="5" name="灯片编号占位符 4"/>
          <p:cNvSpPr>
            <a:spLocks noGrp="1"/>
          </p:cNvSpPr>
          <p:nvPr>
            <p:ph type="sldNum" sz="quarter" idx="12"/>
          </p:nvPr>
        </p:nvSpPr>
        <p:spPr/>
        <p:txBody>
          <a:bodyPr/>
          <a:lstStyle/>
          <a:p>
            <a:pPr>
              <a:defRPr/>
            </a:pPr>
            <a:fld id="{40A439F1-587F-4B46-AE4C-D82BC2C3528D}" type="slidenum">
              <a:rPr lang="en-US" altLang="zh-CN" smtClean="0"/>
              <a:pPr>
                <a:defRPr/>
              </a:pPr>
              <a:t>20</a:t>
            </a:fld>
            <a:endParaRPr lang="en-US" altLang="zh-CN" dirty="0"/>
          </a:p>
        </p:txBody>
      </p:sp>
    </p:spTree>
    <p:extLst>
      <p:ext uri="{BB962C8B-B14F-4D97-AF65-F5344CB8AC3E}">
        <p14:creationId xmlns="" xmlns:p14="http://schemas.microsoft.com/office/powerpoint/2010/main" val="1320629966"/>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5072063" y="3714750"/>
            <a:ext cx="3214687" cy="707886"/>
          </a:xfrm>
          <a:prstGeom prst="rect">
            <a:avLst/>
          </a:prstGeom>
          <a:noFill/>
          <a:ln w="9525">
            <a:noFill/>
            <a:miter lim="800000"/>
            <a:headEnd/>
            <a:tailEnd/>
          </a:ln>
        </p:spPr>
        <p:txBody>
          <a:bodyPr wrap="square">
            <a:spAutoFit/>
          </a:bodyPr>
          <a:lstStyle/>
          <a:p>
            <a:pPr fontAlgn="base">
              <a:spcBef>
                <a:spcPct val="0"/>
              </a:spcBef>
              <a:spcAft>
                <a:spcPct val="0"/>
              </a:spcAft>
            </a:pPr>
            <a:r>
              <a:rPr lang="zh-CN" altLang="en-US" sz="4000" b="1" dirty="0">
                <a:solidFill>
                  <a:srgbClr val="FFFFFF"/>
                </a:solidFill>
              </a:rPr>
              <a:t>谢谢！</a:t>
            </a:r>
          </a:p>
        </p:txBody>
      </p:sp>
      <p:sp>
        <p:nvSpPr>
          <p:cNvPr id="3" name="灯片编号占位符 2"/>
          <p:cNvSpPr>
            <a:spLocks noGrp="1"/>
          </p:cNvSpPr>
          <p:nvPr>
            <p:ph type="sldNum" sz="quarter" idx="12"/>
          </p:nvPr>
        </p:nvSpPr>
        <p:spPr/>
        <p:txBody>
          <a:bodyPr/>
          <a:lstStyle/>
          <a:p>
            <a:pPr>
              <a:defRPr/>
            </a:pPr>
            <a:fld id="{B946528B-B9B9-4E68-8952-1F42D213A426}" type="slidenum">
              <a:rPr lang="en-US" altLang="zh-CN" smtClean="0"/>
              <a:pPr>
                <a:defRPr/>
              </a:pPr>
              <a:t>21</a:t>
            </a:fld>
            <a:endParaRPr lang="en-US" altLang="zh-CN" dirty="0"/>
          </a:p>
        </p:txBody>
      </p:sp>
    </p:spTree>
    <p:extLst>
      <p:ext uri="{BB962C8B-B14F-4D97-AF65-F5344CB8AC3E}">
        <p14:creationId xmlns="" xmlns:p14="http://schemas.microsoft.com/office/powerpoint/2010/main" val="493527350"/>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5300" y="561380"/>
            <a:ext cx="4025776" cy="648072"/>
          </a:xfrm>
        </p:spPr>
        <p:txBody>
          <a:bodyPr/>
          <a:lstStyle/>
          <a:p>
            <a:pPr algn="l"/>
            <a:r>
              <a:rPr lang="zh-CN" altLang="en-US" sz="2800" dirty="0" smtClean="0"/>
              <a:t>研究动机</a:t>
            </a:r>
            <a:endParaRPr lang="zh-CN" altLang="en-US" sz="2800" dirty="0"/>
          </a:p>
        </p:txBody>
      </p:sp>
      <p:sp>
        <p:nvSpPr>
          <p:cNvPr id="5" name="矩形 4"/>
          <p:cNvSpPr/>
          <p:nvPr/>
        </p:nvSpPr>
        <p:spPr>
          <a:xfrm>
            <a:off x="500034" y="1500174"/>
            <a:ext cx="8001056" cy="646331"/>
          </a:xfrm>
          <a:prstGeom prst="rect">
            <a:avLst/>
          </a:prstGeom>
        </p:spPr>
        <p:txBody>
          <a:bodyPr wrap="square">
            <a:spAutoFit/>
          </a:bodyPr>
          <a:lstStyle/>
          <a:p>
            <a:pPr marL="540000" lvl="1" indent="-457200" algn="just">
              <a:lnSpc>
                <a:spcPct val="150000"/>
              </a:lnSpc>
              <a:buFont typeface="Wingdings" pitchFamily="2" charset="2"/>
              <a:buChar char="l"/>
            </a:pPr>
            <a:r>
              <a:rPr lang="en-US" altLang="zh-CN" sz="2400" dirty="0" smtClean="0">
                <a:latin typeface="Times New Roman" pitchFamily="18" charset="0"/>
                <a:cs typeface="Times New Roman" pitchFamily="18" charset="0"/>
              </a:rPr>
              <a:t>CPU-side</a:t>
            </a:r>
            <a:r>
              <a:rPr lang="zh-CN" altLang="en-US" sz="2400" dirty="0" smtClean="0">
                <a:latin typeface="Times New Roman" pitchFamily="18" charset="0"/>
                <a:cs typeface="Times New Roman" pitchFamily="18" charset="0"/>
              </a:rPr>
              <a:t>的批处理机制（</a:t>
            </a:r>
            <a:r>
              <a:rPr lang="en-US" altLang="zh-CN" sz="2400" dirty="0" smtClean="0">
                <a:latin typeface="Times New Roman" pitchFamily="18" charset="0"/>
                <a:cs typeface="Times New Roman" pitchFamily="18" charset="0"/>
              </a:rPr>
              <a:t>TF-Serving</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a:srcRect/>
          <a:stretch>
            <a:fillRect/>
          </a:stretch>
        </p:blipFill>
        <p:spPr bwMode="auto">
          <a:xfrm>
            <a:off x="928662" y="2335440"/>
            <a:ext cx="7286645" cy="1950816"/>
          </a:xfrm>
          <a:prstGeom prst="rect">
            <a:avLst/>
          </a:prstGeom>
          <a:noFill/>
          <a:ln w="9525">
            <a:noFill/>
            <a:miter lim="800000"/>
            <a:headEnd/>
            <a:tailEnd/>
          </a:ln>
          <a:effectLst/>
        </p:spPr>
      </p:pic>
      <p:sp>
        <p:nvSpPr>
          <p:cNvPr id="6" name="矩形 5"/>
          <p:cNvSpPr/>
          <p:nvPr/>
        </p:nvSpPr>
        <p:spPr>
          <a:xfrm>
            <a:off x="1000100" y="4699353"/>
            <a:ext cx="4572000" cy="1015663"/>
          </a:xfrm>
          <a:prstGeom prst="rect">
            <a:avLst/>
          </a:prstGeom>
        </p:spPr>
        <p:txBody>
          <a:bodyPr>
            <a:spAutoFit/>
          </a:bodyPr>
          <a:lstStyle/>
          <a:p>
            <a:pPr marL="997200" lvl="2" indent="-457200" algn="just">
              <a:lnSpc>
                <a:spcPct val="150000"/>
              </a:lnSpc>
              <a:buFont typeface="Wingdings" pitchFamily="2" charset="2"/>
              <a:buChar char="Ø"/>
            </a:pPr>
            <a:r>
              <a:rPr lang="zh-CN" altLang="en-US" sz="2000" dirty="0" smtClean="0">
                <a:latin typeface="Times New Roman" pitchFamily="18" charset="0"/>
                <a:cs typeface="Times New Roman" pitchFamily="18" charset="0"/>
              </a:rPr>
              <a:t>低负载：高延迟</a:t>
            </a:r>
            <a:endParaRPr lang="en-US" altLang="zh-CN" sz="2000" dirty="0" smtClean="0">
              <a:latin typeface="Times New Roman" pitchFamily="18" charset="0"/>
              <a:cs typeface="Times New Roman" pitchFamily="18" charset="0"/>
            </a:endParaRPr>
          </a:p>
          <a:p>
            <a:pPr marL="997200" lvl="2" indent="-457200" algn="just">
              <a:lnSpc>
                <a:spcPct val="150000"/>
              </a:lnSpc>
              <a:buFont typeface="Wingdings" pitchFamily="2" charset="2"/>
              <a:buChar char="Ø"/>
            </a:pPr>
            <a:r>
              <a:rPr lang="zh-CN" altLang="en-US" sz="2000" dirty="0" smtClean="0">
                <a:latin typeface="Times New Roman" pitchFamily="18" charset="0"/>
                <a:cs typeface="Times New Roman" pitchFamily="18" charset="0"/>
              </a:rPr>
              <a:t>高负载：低吞吐量</a:t>
            </a:r>
            <a:endParaRPr lang="en-US" altLang="zh-CN" sz="2000" dirty="0" smtClean="0">
              <a:latin typeface="Times New Roman" pitchFamily="18" charset="0"/>
              <a:cs typeface="Times New Roman" pitchFamily="18" charset="0"/>
            </a:endParaRPr>
          </a:p>
        </p:txBody>
      </p:sp>
      <p:sp>
        <p:nvSpPr>
          <p:cNvPr id="7" name="灯片编号占位符 6"/>
          <p:cNvSpPr>
            <a:spLocks noGrp="1"/>
          </p:cNvSpPr>
          <p:nvPr>
            <p:ph type="sldNum" sz="quarter" idx="12"/>
          </p:nvPr>
        </p:nvSpPr>
        <p:spPr/>
        <p:txBody>
          <a:bodyPr/>
          <a:lstStyle/>
          <a:p>
            <a:pPr>
              <a:defRPr/>
            </a:pPr>
            <a:fld id="{40A439F1-587F-4B46-AE4C-D82BC2C3528D}" type="slidenum">
              <a:rPr lang="en-US" altLang="zh-CN" smtClean="0"/>
              <a:pPr>
                <a:defRPr/>
              </a:pPr>
              <a:t>3</a:t>
            </a:fld>
            <a:endParaRPr lang="en-US" altLang="zh-CN" dirty="0"/>
          </a:p>
        </p:txBody>
      </p:sp>
    </p:spTree>
    <p:extLst>
      <p:ext uri="{BB962C8B-B14F-4D97-AF65-F5344CB8AC3E}">
        <p14:creationId xmlns="" xmlns:p14="http://schemas.microsoft.com/office/powerpoint/2010/main" val="132062996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5300" y="561380"/>
            <a:ext cx="4025776" cy="648072"/>
          </a:xfrm>
        </p:spPr>
        <p:txBody>
          <a:bodyPr/>
          <a:lstStyle/>
          <a:p>
            <a:pPr algn="l"/>
            <a:r>
              <a:rPr lang="zh-CN" altLang="en-US" sz="2800" dirty="0" smtClean="0"/>
              <a:t>研究动机</a:t>
            </a:r>
            <a:endParaRPr lang="zh-CN" altLang="en-US" sz="2800" dirty="0"/>
          </a:p>
        </p:txBody>
      </p:sp>
      <p:pic>
        <p:nvPicPr>
          <p:cNvPr id="2050" name="Picture 2"/>
          <p:cNvPicPr>
            <a:picLocks noChangeAspect="1" noChangeArrowheads="1"/>
          </p:cNvPicPr>
          <p:nvPr/>
        </p:nvPicPr>
        <p:blipFill>
          <a:blip r:embed="rId3"/>
          <a:srcRect/>
          <a:stretch>
            <a:fillRect/>
          </a:stretch>
        </p:blipFill>
        <p:spPr bwMode="auto">
          <a:xfrm>
            <a:off x="1785918" y="1500174"/>
            <a:ext cx="5329249" cy="2404579"/>
          </a:xfrm>
          <a:prstGeom prst="rect">
            <a:avLst/>
          </a:prstGeom>
          <a:noFill/>
          <a:ln w="9525">
            <a:noFill/>
            <a:miter lim="800000"/>
            <a:headEnd/>
            <a:tailEnd/>
          </a:ln>
          <a:effectLst/>
        </p:spPr>
      </p:pic>
      <p:sp>
        <p:nvSpPr>
          <p:cNvPr id="5" name="矩形 4"/>
          <p:cNvSpPr/>
          <p:nvPr/>
        </p:nvSpPr>
        <p:spPr>
          <a:xfrm>
            <a:off x="571472" y="3857628"/>
            <a:ext cx="8001056" cy="2585323"/>
          </a:xfrm>
          <a:prstGeom prst="rect">
            <a:avLst/>
          </a:prstGeom>
        </p:spPr>
        <p:txBody>
          <a:bodyPr wrap="square">
            <a:spAutoFit/>
          </a:bodyPr>
          <a:lstStyle/>
          <a:p>
            <a:pPr marL="540000" lvl="1" indent="-457200" algn="just">
              <a:lnSpc>
                <a:spcPct val="150000"/>
              </a:lnSpc>
              <a:buFont typeface="Wingdings" pitchFamily="2" charset="2"/>
              <a:buChar char="l"/>
            </a:pPr>
            <a:r>
              <a:rPr lang="zh-CN" altLang="en-US" sz="2400" dirty="0" smtClean="0">
                <a:latin typeface="Times New Roman" pitchFamily="18" charset="0"/>
                <a:cs typeface="Times New Roman" pitchFamily="18" charset="0"/>
              </a:rPr>
              <a:t>在</a:t>
            </a:r>
            <a:r>
              <a:rPr lang="en-US" altLang="zh-CN" sz="2400" dirty="0" smtClean="0">
                <a:latin typeface="Times New Roman" pitchFamily="18" charset="0"/>
                <a:cs typeface="Times New Roman" pitchFamily="18" charset="0"/>
              </a:rPr>
              <a:t>TF-Serving</a:t>
            </a:r>
            <a:r>
              <a:rPr lang="zh-CN" altLang="en-US" sz="2400" dirty="0" smtClean="0">
                <a:latin typeface="Times New Roman" pitchFamily="18" charset="0"/>
                <a:cs typeface="Times New Roman" pitchFamily="18" charset="0"/>
              </a:rPr>
              <a:t>采用不同的批处理策略时推理的延迟</a:t>
            </a:r>
            <a:endParaRPr lang="en-US" altLang="zh-CN" sz="2400" dirty="0" smtClean="0">
              <a:latin typeface="Times New Roman" pitchFamily="18" charset="0"/>
              <a:cs typeface="Times New Roman" pitchFamily="18" charset="0"/>
            </a:endParaRPr>
          </a:p>
          <a:p>
            <a:pPr marL="997200" lvl="2" indent="-457200" algn="just">
              <a:lnSpc>
                <a:spcPct val="150000"/>
              </a:lnSpc>
              <a:buFont typeface="Wingdings" pitchFamily="2" charset="2"/>
              <a:buChar char="Ø"/>
            </a:pPr>
            <a:r>
              <a:rPr lang="en-US" altLang="zh-CN" sz="2000" dirty="0" err="1" smtClean="0">
                <a:latin typeface="Times New Roman" pitchFamily="18" charset="0"/>
                <a:cs typeface="Times New Roman" pitchFamily="18" charset="0"/>
              </a:rPr>
              <a:t>NO_Wait</a:t>
            </a: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：低负载低延迟，高负载高延迟（违反</a:t>
            </a:r>
            <a:r>
              <a:rPr lang="en-US" altLang="zh-CN" sz="2000" dirty="0" err="1" smtClean="0">
                <a:latin typeface="Times New Roman" pitchFamily="18" charset="0"/>
                <a:cs typeface="Times New Roman" pitchFamily="18" charset="0"/>
              </a:rPr>
              <a:t>QoS</a:t>
            </a:r>
            <a:r>
              <a:rPr lang="zh-CN" altLang="en-US" sz="2000" dirty="0" smtClean="0">
                <a:latin typeface="Times New Roman" pitchFamily="18" charset="0"/>
                <a:cs typeface="Times New Roman" pitchFamily="18" charset="0"/>
              </a:rPr>
              <a:t>）</a:t>
            </a:r>
            <a:endParaRPr lang="en-US" altLang="zh-CN" sz="2000" dirty="0" smtClean="0">
              <a:latin typeface="Times New Roman" pitchFamily="18" charset="0"/>
              <a:cs typeface="Times New Roman" pitchFamily="18" charset="0"/>
            </a:endParaRPr>
          </a:p>
          <a:p>
            <a:pPr marL="997200" lvl="2" indent="-457200" algn="just">
              <a:lnSpc>
                <a:spcPct val="150000"/>
              </a:lnSpc>
              <a:buFont typeface="Wingdings" pitchFamily="2" charset="2"/>
              <a:buChar char="Ø"/>
            </a:pPr>
            <a:r>
              <a:rPr lang="en-US" altLang="zh-CN" sz="2000" dirty="0" err="1" smtClean="0">
                <a:latin typeface="Times New Roman" pitchFamily="18" charset="0"/>
                <a:cs typeface="Times New Roman" pitchFamily="18" charset="0"/>
              </a:rPr>
              <a:t>OPT_Wait</a:t>
            </a:r>
            <a:r>
              <a:rPr lang="zh-CN" altLang="en-US" sz="2000" dirty="0" smtClean="0">
                <a:latin typeface="Times New Roman" pitchFamily="18" charset="0"/>
                <a:cs typeface="Times New Roman" pitchFamily="18" charset="0"/>
              </a:rPr>
              <a:t>：高负载低延迟，低负载却相对较长的等待时间（</a:t>
            </a:r>
            <a:r>
              <a:rPr lang="en-US" altLang="zh-CN" sz="2000" dirty="0" smtClean="0">
                <a:latin typeface="Times New Roman" pitchFamily="18" charset="0"/>
                <a:cs typeface="Times New Roman" pitchFamily="18" charset="0"/>
              </a:rPr>
              <a:t>TF-Serving </a:t>
            </a:r>
            <a:r>
              <a:rPr lang="zh-CN" altLang="en-US" sz="2000" dirty="0" smtClean="0">
                <a:latin typeface="Times New Roman" pitchFamily="18" charset="0"/>
                <a:cs typeface="Times New Roman" pitchFamily="18" charset="0"/>
              </a:rPr>
              <a:t>）</a:t>
            </a:r>
            <a:endParaRPr lang="en-US" altLang="zh-CN" sz="2000" dirty="0" smtClean="0">
              <a:latin typeface="Times New Roman" pitchFamily="18" charset="0"/>
              <a:cs typeface="Times New Roman" pitchFamily="18" charset="0"/>
            </a:endParaRPr>
          </a:p>
          <a:p>
            <a:pPr marL="997200" lvl="2" indent="-457200" algn="just">
              <a:lnSpc>
                <a:spcPct val="150000"/>
              </a:lnSpc>
              <a:buFont typeface="Wingdings" pitchFamily="2" charset="2"/>
              <a:buChar char="Ø"/>
            </a:pPr>
            <a:r>
              <a:rPr lang="en-US" altLang="zh-CN" sz="2000" dirty="0" smtClean="0">
                <a:latin typeface="Times New Roman" pitchFamily="18" charset="0"/>
                <a:cs typeface="Times New Roman" pitchFamily="18" charset="0"/>
              </a:rPr>
              <a:t>Static</a:t>
            </a:r>
            <a:r>
              <a:rPr lang="zh-CN" altLang="en-US" sz="2000" dirty="0" smtClean="0">
                <a:latin typeface="Times New Roman" pitchFamily="18" charset="0"/>
                <a:cs typeface="Times New Roman" pitchFamily="18" charset="0"/>
              </a:rPr>
              <a:t>的性能始终比</a:t>
            </a:r>
            <a:r>
              <a:rPr lang="en-US" altLang="zh-CN" sz="2000" dirty="0" err="1" smtClean="0">
                <a:latin typeface="Times New Roman" pitchFamily="18" charset="0"/>
                <a:cs typeface="Times New Roman" pitchFamily="18" charset="0"/>
              </a:rPr>
              <a:t>OPT_Wait</a:t>
            </a:r>
            <a:r>
              <a:rPr lang="zh-CN" altLang="en-US" sz="2000" dirty="0" smtClean="0">
                <a:latin typeface="Times New Roman" pitchFamily="18" charset="0"/>
                <a:cs typeface="Times New Roman" pitchFamily="18" charset="0"/>
              </a:rPr>
              <a:t>差</a:t>
            </a:r>
            <a:endParaRPr lang="en-US" altLang="zh-CN" sz="2000" dirty="0" smtClean="0">
              <a:latin typeface="Times New Roman" pitchFamily="18" charset="0"/>
              <a:cs typeface="Times New Roman" pitchFamily="18" charset="0"/>
            </a:endParaRPr>
          </a:p>
        </p:txBody>
      </p:sp>
      <p:sp>
        <p:nvSpPr>
          <p:cNvPr id="6" name="灯片编号占位符 5"/>
          <p:cNvSpPr>
            <a:spLocks noGrp="1"/>
          </p:cNvSpPr>
          <p:nvPr>
            <p:ph type="sldNum" sz="quarter" idx="12"/>
          </p:nvPr>
        </p:nvSpPr>
        <p:spPr/>
        <p:txBody>
          <a:bodyPr/>
          <a:lstStyle/>
          <a:p>
            <a:pPr>
              <a:defRPr/>
            </a:pPr>
            <a:fld id="{40A439F1-587F-4B46-AE4C-D82BC2C3528D}" type="slidenum">
              <a:rPr lang="en-US" altLang="zh-CN" smtClean="0"/>
              <a:pPr>
                <a:defRPr/>
              </a:pPr>
              <a:t>4</a:t>
            </a:fld>
            <a:endParaRPr lang="en-US" altLang="zh-CN" dirty="0"/>
          </a:p>
        </p:txBody>
      </p:sp>
    </p:spTree>
    <p:extLst>
      <p:ext uri="{BB962C8B-B14F-4D97-AF65-F5344CB8AC3E}">
        <p14:creationId xmlns="" xmlns:p14="http://schemas.microsoft.com/office/powerpoint/2010/main" val="1320629966"/>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5300" y="561380"/>
            <a:ext cx="4025776" cy="648072"/>
          </a:xfrm>
        </p:spPr>
        <p:txBody>
          <a:bodyPr/>
          <a:lstStyle/>
          <a:p>
            <a:pPr algn="l"/>
            <a:r>
              <a:rPr lang="zh-CN" altLang="en-US" sz="2800" dirty="0" smtClean="0"/>
              <a:t>研究动机</a:t>
            </a:r>
            <a:endParaRPr lang="zh-CN" altLang="en-US" sz="2800" dirty="0"/>
          </a:p>
        </p:txBody>
      </p:sp>
      <p:pic>
        <p:nvPicPr>
          <p:cNvPr id="3074" name="Picture 2"/>
          <p:cNvPicPr>
            <a:picLocks noChangeAspect="1" noChangeArrowheads="1"/>
          </p:cNvPicPr>
          <p:nvPr/>
        </p:nvPicPr>
        <p:blipFill>
          <a:blip r:embed="rId3"/>
          <a:srcRect/>
          <a:stretch>
            <a:fillRect/>
          </a:stretch>
        </p:blipFill>
        <p:spPr bwMode="auto">
          <a:xfrm>
            <a:off x="428596" y="1714488"/>
            <a:ext cx="8215370" cy="1409700"/>
          </a:xfrm>
          <a:prstGeom prst="rect">
            <a:avLst/>
          </a:prstGeom>
          <a:noFill/>
          <a:ln w="9525">
            <a:noFill/>
            <a:miter lim="800000"/>
            <a:headEnd/>
            <a:tailEnd/>
          </a:ln>
          <a:effectLst/>
        </p:spPr>
      </p:pic>
      <p:sp>
        <p:nvSpPr>
          <p:cNvPr id="5" name="矩形 4"/>
          <p:cNvSpPr/>
          <p:nvPr/>
        </p:nvSpPr>
        <p:spPr>
          <a:xfrm>
            <a:off x="642910" y="3214686"/>
            <a:ext cx="8001056" cy="1107996"/>
          </a:xfrm>
          <a:prstGeom prst="rect">
            <a:avLst/>
          </a:prstGeom>
        </p:spPr>
        <p:txBody>
          <a:bodyPr wrap="square">
            <a:spAutoFit/>
          </a:bodyPr>
          <a:lstStyle/>
          <a:p>
            <a:pPr marL="540000" lvl="1" indent="-457200" algn="just">
              <a:lnSpc>
                <a:spcPct val="150000"/>
              </a:lnSpc>
              <a:buFont typeface="Wingdings" pitchFamily="2" charset="2"/>
              <a:buChar char="l"/>
            </a:pPr>
            <a:r>
              <a:rPr lang="zh-CN" altLang="en-US" sz="2400" dirty="0" smtClean="0">
                <a:latin typeface="Times New Roman" pitchFamily="18" charset="0"/>
                <a:cs typeface="Times New Roman" pitchFamily="18" charset="0"/>
              </a:rPr>
              <a:t>批处理在</a:t>
            </a:r>
            <a:r>
              <a:rPr lang="en-US" altLang="zh-CN" sz="2400" dirty="0" smtClean="0">
                <a:latin typeface="Times New Roman" pitchFamily="18" charset="0"/>
                <a:cs typeface="Times New Roman" pitchFamily="18" charset="0"/>
              </a:rPr>
              <a:t>GPU</a:t>
            </a:r>
            <a:r>
              <a:rPr lang="zh-CN" altLang="en-US" sz="2400" dirty="0" smtClean="0">
                <a:latin typeface="Times New Roman" pitchFamily="18" charset="0"/>
                <a:cs typeface="Times New Roman" pitchFamily="18" charset="0"/>
              </a:rPr>
              <a:t>上执行情况</a:t>
            </a:r>
            <a:endParaRPr lang="en-US" altLang="zh-CN" sz="2400" dirty="0" smtClean="0">
              <a:latin typeface="Times New Roman" pitchFamily="18" charset="0"/>
              <a:cs typeface="Times New Roman" pitchFamily="18" charset="0"/>
            </a:endParaRPr>
          </a:p>
          <a:p>
            <a:pPr marL="997200" lvl="2" indent="-457200" algn="just">
              <a:lnSpc>
                <a:spcPct val="150000"/>
              </a:lnSpc>
              <a:buFont typeface="Wingdings" pitchFamily="2" charset="2"/>
              <a:buChar char="Ø"/>
            </a:pPr>
            <a:r>
              <a:rPr lang="en-US" altLang="zh-CN" sz="2000" dirty="0" smtClean="0">
                <a:latin typeface="Times New Roman" pitchFamily="18" charset="0"/>
                <a:cs typeface="Times New Roman" pitchFamily="18" charset="0"/>
              </a:rPr>
              <a:t>GPU</a:t>
            </a:r>
            <a:r>
              <a:rPr lang="zh-CN" altLang="en-US" sz="2000" dirty="0" smtClean="0">
                <a:latin typeface="Times New Roman" pitchFamily="18" charset="0"/>
                <a:cs typeface="Times New Roman" pitchFamily="18" charset="0"/>
              </a:rPr>
              <a:t>在相邻批次之间处于空闲状态（调度开销和数据传输）。</a:t>
            </a:r>
            <a:endParaRPr lang="en-US" altLang="zh-CN" sz="2000" dirty="0" smtClean="0">
              <a:latin typeface="Times New Roman" pitchFamily="18" charset="0"/>
              <a:cs typeface="Times New Roman" pitchFamily="18" charset="0"/>
            </a:endParaRPr>
          </a:p>
        </p:txBody>
      </p:sp>
      <p:sp>
        <p:nvSpPr>
          <p:cNvPr id="6" name="灯片编号占位符 5"/>
          <p:cNvSpPr>
            <a:spLocks noGrp="1"/>
          </p:cNvSpPr>
          <p:nvPr>
            <p:ph type="sldNum" sz="quarter" idx="12"/>
          </p:nvPr>
        </p:nvSpPr>
        <p:spPr/>
        <p:txBody>
          <a:bodyPr/>
          <a:lstStyle/>
          <a:p>
            <a:pPr>
              <a:defRPr/>
            </a:pPr>
            <a:fld id="{40A439F1-587F-4B46-AE4C-D82BC2C3528D}" type="slidenum">
              <a:rPr lang="en-US" altLang="zh-CN" smtClean="0"/>
              <a:pPr>
                <a:defRPr/>
              </a:pPr>
              <a:t>5</a:t>
            </a:fld>
            <a:endParaRPr lang="en-US" altLang="zh-CN" dirty="0"/>
          </a:p>
        </p:txBody>
      </p:sp>
    </p:spTree>
    <p:extLst>
      <p:ext uri="{BB962C8B-B14F-4D97-AF65-F5344CB8AC3E}">
        <p14:creationId xmlns="" xmlns:p14="http://schemas.microsoft.com/office/powerpoint/2010/main" val="132062996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5300" y="561380"/>
            <a:ext cx="4025776" cy="648072"/>
          </a:xfrm>
        </p:spPr>
        <p:txBody>
          <a:bodyPr/>
          <a:lstStyle/>
          <a:p>
            <a:pPr algn="l"/>
            <a:r>
              <a:rPr lang="zh-CN" altLang="en-US" sz="2800" dirty="0" smtClean="0"/>
              <a:t>研究动机</a:t>
            </a:r>
            <a:endParaRPr lang="zh-CN" altLang="en-US" sz="2800" dirty="0"/>
          </a:p>
        </p:txBody>
      </p:sp>
      <p:sp>
        <p:nvSpPr>
          <p:cNvPr id="3" name="矩形 2"/>
          <p:cNvSpPr/>
          <p:nvPr/>
        </p:nvSpPr>
        <p:spPr>
          <a:xfrm>
            <a:off x="500034" y="1500174"/>
            <a:ext cx="8001056" cy="4893647"/>
          </a:xfrm>
          <a:prstGeom prst="rect">
            <a:avLst/>
          </a:prstGeom>
        </p:spPr>
        <p:txBody>
          <a:bodyPr wrap="square">
            <a:spAutoFit/>
          </a:bodyPr>
          <a:lstStyle/>
          <a:p>
            <a:pPr marL="540000" lvl="1" indent="-457200" algn="just">
              <a:lnSpc>
                <a:spcPct val="150000"/>
              </a:lnSpc>
              <a:buFont typeface="Wingdings" pitchFamily="2" charset="2"/>
              <a:buChar char="l"/>
            </a:pPr>
            <a:r>
              <a:rPr lang="zh-CN" altLang="en-US" sz="2400" dirty="0" smtClean="0">
                <a:latin typeface="Times New Roman" pitchFamily="18" charset="0"/>
                <a:cs typeface="Times New Roman" pitchFamily="18" charset="0"/>
              </a:rPr>
              <a:t>研究目的</a:t>
            </a:r>
            <a:endParaRPr lang="en-US" altLang="zh-CN" sz="2400" dirty="0" smtClean="0">
              <a:latin typeface="Times New Roman" pitchFamily="18" charset="0"/>
              <a:cs typeface="Times New Roman" pitchFamily="18" charset="0"/>
            </a:endParaRPr>
          </a:p>
          <a:p>
            <a:pPr marL="997200" lvl="2" indent="-457200" algn="just">
              <a:lnSpc>
                <a:spcPct val="150000"/>
              </a:lnSpc>
              <a:buFont typeface="Wingdings" pitchFamily="2" charset="2"/>
              <a:buChar char="Ø"/>
            </a:pPr>
            <a:r>
              <a:rPr lang="zh-CN" altLang="en-US" sz="2000" dirty="0" smtClean="0">
                <a:latin typeface="Times New Roman" pitchFamily="18" charset="0"/>
                <a:cs typeface="Times New Roman" pitchFamily="18" charset="0"/>
              </a:rPr>
              <a:t>在深度学习服务系统中，以在满足</a:t>
            </a:r>
            <a:r>
              <a:rPr lang="en-US" altLang="zh-CN" sz="2000" dirty="0" err="1" smtClean="0">
                <a:latin typeface="Times New Roman" pitchFamily="18" charset="0"/>
                <a:cs typeface="Times New Roman" pitchFamily="18" charset="0"/>
              </a:rPr>
              <a:t>QoS</a:t>
            </a:r>
            <a:r>
              <a:rPr lang="zh-CN" altLang="en-US" sz="2000" dirty="0" smtClean="0">
                <a:latin typeface="Times New Roman" pitchFamily="18" charset="0"/>
                <a:cs typeface="Times New Roman" pitchFamily="18" charset="0"/>
              </a:rPr>
              <a:t>目标的同时使吞吐量最大化，并在低负载下最大程度地降低响应延迟。</a:t>
            </a:r>
            <a:endParaRPr lang="en-US" altLang="zh-CN" sz="2400" dirty="0" smtClean="0">
              <a:latin typeface="Times New Roman" pitchFamily="18" charset="0"/>
              <a:cs typeface="Times New Roman" pitchFamily="18" charset="0"/>
            </a:endParaRPr>
          </a:p>
          <a:p>
            <a:pPr marL="540000" lvl="1" indent="-457200" algn="just">
              <a:lnSpc>
                <a:spcPct val="150000"/>
              </a:lnSpc>
              <a:buFont typeface="Wingdings" pitchFamily="2" charset="2"/>
              <a:buChar char="l"/>
            </a:pPr>
            <a:r>
              <a:rPr lang="zh-CN" altLang="en-US" sz="2400" dirty="0" smtClean="0">
                <a:latin typeface="Times New Roman" pitchFamily="18" charset="0"/>
                <a:cs typeface="Times New Roman" pitchFamily="18" charset="0"/>
              </a:rPr>
              <a:t>研究方法</a:t>
            </a:r>
            <a:endParaRPr lang="en-US" altLang="zh-CN" sz="2400" dirty="0" smtClean="0">
              <a:latin typeface="Times New Roman" pitchFamily="18" charset="0"/>
              <a:cs typeface="Times New Roman" pitchFamily="18" charset="0"/>
            </a:endParaRPr>
          </a:p>
          <a:p>
            <a:pPr marL="457200" lvl="3" indent="457200" algn="just">
              <a:lnSpc>
                <a:spcPct val="150000"/>
              </a:lnSpc>
              <a:buFont typeface="Wingdings" pitchFamily="2" charset="2"/>
              <a:buChar char="Ø"/>
            </a:pPr>
            <a:r>
              <a:rPr lang="zh-CN" altLang="en-US" sz="2000" dirty="0" smtClean="0">
                <a:latin typeface="Times New Roman" pitchFamily="18" charset="0"/>
                <a:cs typeface="Times New Roman" pitchFamily="18" charset="0"/>
              </a:rPr>
              <a:t>提出一种自适应深度学习服务系统</a:t>
            </a:r>
            <a:r>
              <a:rPr lang="en-US" altLang="zh-CN" sz="2000" dirty="0" err="1" smtClean="0">
                <a:latin typeface="Times New Roman" pitchFamily="18" charset="0"/>
                <a:cs typeface="Times New Roman" pitchFamily="18" charset="0"/>
              </a:rPr>
              <a:t>Ebird</a:t>
            </a:r>
            <a:r>
              <a:rPr lang="zh-CN" altLang="en-US" sz="2000" dirty="0" smtClean="0">
                <a:latin typeface="Times New Roman" pitchFamily="18" charset="0"/>
                <a:cs typeface="Times New Roman" pitchFamily="18" charset="0"/>
              </a:rPr>
              <a:t>。</a:t>
            </a:r>
            <a:endParaRPr lang="en-US" altLang="zh-CN" sz="2000" dirty="0" smtClean="0">
              <a:latin typeface="Times New Roman" pitchFamily="18" charset="0"/>
              <a:cs typeface="Times New Roman" pitchFamily="18" charset="0"/>
            </a:endParaRPr>
          </a:p>
          <a:p>
            <a:pPr marL="457200" lvl="3" indent="457200" algn="just">
              <a:lnSpc>
                <a:spcPct val="150000"/>
              </a:lnSpc>
            </a:pP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1</a:t>
            </a:r>
            <a:r>
              <a:rPr lang="zh-CN" altLang="en-US" sz="2000" dirty="0" smtClean="0">
                <a:latin typeface="Times New Roman" pitchFamily="18" charset="0"/>
                <a:cs typeface="Times New Roman" pitchFamily="18" charset="0"/>
              </a:rPr>
              <a:t>）重叠数据传输和计算，最大程度地减少相邻批次之间的</a:t>
            </a:r>
            <a:r>
              <a:rPr lang="en-US" altLang="zh-CN" sz="2000" dirty="0" smtClean="0">
                <a:latin typeface="Times New Roman" pitchFamily="18" charset="0"/>
                <a:cs typeface="Times New Roman" pitchFamily="18" charset="0"/>
              </a:rPr>
              <a:t>GPU</a:t>
            </a:r>
            <a:r>
              <a:rPr lang="zh-CN" altLang="en-US" sz="2000" dirty="0" smtClean="0">
                <a:latin typeface="Times New Roman" pitchFamily="18" charset="0"/>
                <a:cs typeface="Times New Roman" pitchFamily="18" charset="0"/>
              </a:rPr>
              <a:t>空闲时间。</a:t>
            </a:r>
            <a:endParaRPr lang="en-US" altLang="zh-CN" sz="2000" dirty="0" smtClean="0">
              <a:latin typeface="Times New Roman" pitchFamily="18" charset="0"/>
              <a:cs typeface="Times New Roman" pitchFamily="18" charset="0"/>
            </a:endParaRPr>
          </a:p>
          <a:p>
            <a:pPr marL="457200" lvl="3" indent="457200" algn="just">
              <a:lnSpc>
                <a:spcPct val="150000"/>
              </a:lnSpc>
            </a:pP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2</a:t>
            </a:r>
            <a:r>
              <a:rPr lang="zh-CN" altLang="en-US" sz="2000" dirty="0" smtClean="0">
                <a:latin typeface="Times New Roman" pitchFamily="18" charset="0"/>
                <a:cs typeface="Times New Roman" pitchFamily="18" charset="0"/>
              </a:rPr>
              <a:t>）同时运行多个批次的推理任务。</a:t>
            </a:r>
            <a:endParaRPr lang="en-US" altLang="zh-CN" sz="2000" dirty="0" smtClean="0">
              <a:latin typeface="Times New Roman" pitchFamily="18" charset="0"/>
              <a:cs typeface="Times New Roman" pitchFamily="18" charset="0"/>
            </a:endParaRPr>
          </a:p>
          <a:p>
            <a:pPr marL="457200" lvl="3" indent="457200" algn="just">
              <a:lnSpc>
                <a:spcPct val="150000"/>
              </a:lnSpc>
            </a:pP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3</a:t>
            </a:r>
            <a:r>
              <a:rPr lang="zh-CN" altLang="en-US" sz="2000" dirty="0" smtClean="0">
                <a:latin typeface="Times New Roman" pitchFamily="18" charset="0"/>
                <a:cs typeface="Times New Roman" pitchFamily="18" charset="0"/>
              </a:rPr>
              <a:t>）将推理分成不同粒度的批处理，可最大程度地减少推理的等待时间，并提高</a:t>
            </a:r>
            <a:r>
              <a:rPr lang="en-US" altLang="zh-CN" sz="2000" dirty="0" smtClean="0">
                <a:latin typeface="Times New Roman" pitchFamily="18" charset="0"/>
                <a:cs typeface="Times New Roman" pitchFamily="18" charset="0"/>
              </a:rPr>
              <a:t>GPU</a:t>
            </a:r>
            <a:r>
              <a:rPr lang="zh-CN" altLang="en-US" sz="2000" dirty="0" smtClean="0">
                <a:latin typeface="Times New Roman" pitchFamily="18" charset="0"/>
                <a:cs typeface="Times New Roman" pitchFamily="18" charset="0"/>
              </a:rPr>
              <a:t>利用率。</a:t>
            </a:r>
            <a:endParaRPr lang="en-US" altLang="zh-CN" sz="2000" dirty="0" smtClean="0">
              <a:latin typeface="Times New Roman" pitchFamily="18" charset="0"/>
              <a:cs typeface="Times New Roman" pitchFamily="18" charset="0"/>
            </a:endParaRPr>
          </a:p>
        </p:txBody>
      </p:sp>
      <p:sp>
        <p:nvSpPr>
          <p:cNvPr id="5" name="灯片编号占位符 4"/>
          <p:cNvSpPr>
            <a:spLocks noGrp="1"/>
          </p:cNvSpPr>
          <p:nvPr>
            <p:ph type="sldNum" sz="quarter" idx="12"/>
          </p:nvPr>
        </p:nvSpPr>
        <p:spPr/>
        <p:txBody>
          <a:bodyPr/>
          <a:lstStyle/>
          <a:p>
            <a:pPr>
              <a:defRPr/>
            </a:pPr>
            <a:fld id="{40A439F1-587F-4B46-AE4C-D82BC2C3528D}" type="slidenum">
              <a:rPr lang="en-US" altLang="zh-CN" smtClean="0"/>
              <a:pPr>
                <a:defRPr/>
              </a:pPr>
              <a:t>6</a:t>
            </a:fld>
            <a:endParaRPr lang="en-US" altLang="zh-CN" dirty="0"/>
          </a:p>
        </p:txBody>
      </p:sp>
    </p:spTree>
    <p:extLst>
      <p:ext uri="{BB962C8B-B14F-4D97-AF65-F5344CB8AC3E}">
        <p14:creationId xmlns="" xmlns:p14="http://schemas.microsoft.com/office/powerpoint/2010/main" val="132062996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98311" y="2125663"/>
            <a:ext cx="2568689" cy="3667025"/>
          </a:xfrm>
          <a:prstGeom prst="rect">
            <a:avLst/>
          </a:prstGeom>
        </p:spPr>
      </p:pic>
      <p:sp>
        <p:nvSpPr>
          <p:cNvPr id="3" name="文本框 2"/>
          <p:cNvSpPr txBox="1"/>
          <p:nvPr/>
        </p:nvSpPr>
        <p:spPr>
          <a:xfrm>
            <a:off x="3071802" y="2167962"/>
            <a:ext cx="3786214" cy="3046988"/>
          </a:xfrm>
          <a:prstGeom prst="rect">
            <a:avLst/>
          </a:prstGeom>
          <a:noFill/>
        </p:spPr>
        <p:txBody>
          <a:bodyPr wrap="square" rtlCol="0">
            <a:spAutoFit/>
          </a:bodyPr>
          <a:lstStyle/>
          <a:p>
            <a:pPr marL="285750" indent="-285750" eaLnBrk="1" latinLnBrk="0" hangingPunct="1">
              <a:lnSpc>
                <a:spcPct val="200000"/>
              </a:lnSpc>
              <a:buFont typeface="Arial" pitchFamily="34" charset="0"/>
              <a:buChar char="•"/>
            </a:pPr>
            <a:r>
              <a:rPr lang="zh-CN" altLang="en-US" sz="2400" dirty="0" smtClean="0"/>
              <a:t>研究动机</a:t>
            </a:r>
            <a:endParaRPr lang="zh-CN" altLang="en-US" sz="2400" dirty="0"/>
          </a:p>
          <a:p>
            <a:pPr marL="285750" indent="-285750" eaLnBrk="1" latinLnBrk="0" hangingPunct="1">
              <a:lnSpc>
                <a:spcPct val="200000"/>
              </a:lnSpc>
              <a:buFont typeface="Arial" pitchFamily="34" charset="0"/>
              <a:buChar char="•"/>
            </a:pPr>
            <a:r>
              <a:rPr lang="zh-CN" altLang="en-US" sz="2400" dirty="0" smtClean="0">
                <a:solidFill>
                  <a:srgbClr val="FF0000"/>
                </a:solidFill>
                <a:latin typeface="Times New Roman" pitchFamily="18" charset="0"/>
                <a:cs typeface="Times New Roman" pitchFamily="18" charset="0"/>
              </a:rPr>
              <a:t>研究方法</a:t>
            </a:r>
            <a:endParaRPr lang="en-US" altLang="zh-CN" sz="2400" dirty="0" smtClean="0">
              <a:solidFill>
                <a:srgbClr val="FF0000"/>
              </a:solidFill>
              <a:latin typeface="Times New Roman" pitchFamily="18" charset="0"/>
              <a:cs typeface="Times New Roman" pitchFamily="18" charset="0"/>
            </a:endParaRPr>
          </a:p>
          <a:p>
            <a:pPr marL="285750" indent="-285750" eaLnBrk="1" latinLnBrk="0" hangingPunct="1">
              <a:lnSpc>
                <a:spcPct val="200000"/>
              </a:lnSpc>
              <a:buFont typeface="Arial" pitchFamily="34" charset="0"/>
              <a:buChar char="•"/>
            </a:pPr>
            <a:r>
              <a:rPr lang="zh-CN" altLang="en-US" sz="2400" dirty="0" smtClean="0"/>
              <a:t>实验评估</a:t>
            </a:r>
            <a:endParaRPr lang="zh-CN" altLang="en-US" sz="2400" dirty="0"/>
          </a:p>
          <a:p>
            <a:pPr marL="285750" indent="-285750" eaLnBrk="1" latinLnBrk="0" hangingPunct="1">
              <a:lnSpc>
                <a:spcPct val="200000"/>
              </a:lnSpc>
              <a:buFont typeface="Arial" pitchFamily="34" charset="0"/>
              <a:buChar char="•"/>
            </a:pPr>
            <a:r>
              <a:rPr lang="zh-CN" altLang="en-US" sz="2400" dirty="0"/>
              <a:t>总结</a:t>
            </a:r>
          </a:p>
        </p:txBody>
      </p:sp>
      <p:sp>
        <p:nvSpPr>
          <p:cNvPr id="5" name="标题 1"/>
          <p:cNvSpPr>
            <a:spLocks noGrp="1"/>
          </p:cNvSpPr>
          <p:nvPr>
            <p:ph type="title"/>
          </p:nvPr>
        </p:nvSpPr>
        <p:spPr>
          <a:xfrm>
            <a:off x="495300" y="561380"/>
            <a:ext cx="4025776" cy="648072"/>
          </a:xfrm>
        </p:spPr>
        <p:txBody>
          <a:bodyPr/>
          <a:lstStyle/>
          <a:p>
            <a:pPr algn="l"/>
            <a:r>
              <a:rPr lang="zh-CN" altLang="en-US" dirty="0" smtClean="0"/>
              <a:t>提纲</a:t>
            </a:r>
            <a:endParaRPr lang="zh-CN" altLang="en-US" dirty="0"/>
          </a:p>
        </p:txBody>
      </p:sp>
      <p:sp>
        <p:nvSpPr>
          <p:cNvPr id="6" name="灯片编号占位符 5"/>
          <p:cNvSpPr>
            <a:spLocks noGrp="1"/>
          </p:cNvSpPr>
          <p:nvPr>
            <p:ph type="sldNum" sz="quarter" idx="12"/>
          </p:nvPr>
        </p:nvSpPr>
        <p:spPr/>
        <p:txBody>
          <a:bodyPr/>
          <a:lstStyle/>
          <a:p>
            <a:pPr>
              <a:defRPr/>
            </a:pPr>
            <a:fld id="{40A439F1-587F-4B46-AE4C-D82BC2C3528D}" type="slidenum">
              <a:rPr lang="en-US" altLang="zh-CN" smtClean="0"/>
              <a:pPr>
                <a:defRPr/>
              </a:pPr>
              <a:t>7</a:t>
            </a:fld>
            <a:endParaRPr lang="en-US" altLang="zh-CN" dirty="0"/>
          </a:p>
        </p:txBody>
      </p:sp>
    </p:spTree>
    <p:custDataLst>
      <p:tags r:id="rId1"/>
    </p:custDataLst>
    <p:extLst>
      <p:ext uri="{BB962C8B-B14F-4D97-AF65-F5344CB8AC3E}">
        <p14:creationId xmlns="" xmlns:p14="http://schemas.microsoft.com/office/powerpoint/2010/main" val="1116851293"/>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5300" y="561380"/>
            <a:ext cx="4025776" cy="648072"/>
          </a:xfrm>
        </p:spPr>
        <p:txBody>
          <a:bodyPr/>
          <a:lstStyle/>
          <a:p>
            <a:pPr algn="l"/>
            <a:r>
              <a:rPr lang="zh-CN" altLang="en-US" sz="2800" dirty="0" smtClean="0"/>
              <a:t>研究方法</a:t>
            </a:r>
            <a:endParaRPr lang="zh-CN" altLang="en-US" sz="2800" dirty="0"/>
          </a:p>
        </p:txBody>
      </p:sp>
      <p:pic>
        <p:nvPicPr>
          <p:cNvPr id="4098" name="Picture 2"/>
          <p:cNvPicPr>
            <a:picLocks noChangeAspect="1" noChangeArrowheads="1"/>
          </p:cNvPicPr>
          <p:nvPr/>
        </p:nvPicPr>
        <p:blipFill>
          <a:blip r:embed="rId3"/>
          <a:srcRect/>
          <a:stretch>
            <a:fillRect/>
          </a:stretch>
        </p:blipFill>
        <p:spPr bwMode="auto">
          <a:xfrm>
            <a:off x="500034" y="1285860"/>
            <a:ext cx="8072495" cy="3000396"/>
          </a:xfrm>
          <a:prstGeom prst="rect">
            <a:avLst/>
          </a:prstGeom>
          <a:noFill/>
          <a:ln w="9525">
            <a:noFill/>
            <a:miter lim="800000"/>
            <a:headEnd/>
            <a:tailEnd/>
          </a:ln>
          <a:effectLst/>
        </p:spPr>
      </p:pic>
      <p:sp>
        <p:nvSpPr>
          <p:cNvPr id="5" name="矩形 4"/>
          <p:cNvSpPr/>
          <p:nvPr/>
        </p:nvSpPr>
        <p:spPr>
          <a:xfrm>
            <a:off x="0" y="4457367"/>
            <a:ext cx="9144000" cy="2400657"/>
          </a:xfrm>
          <a:prstGeom prst="rect">
            <a:avLst/>
          </a:prstGeom>
        </p:spPr>
        <p:txBody>
          <a:bodyPr wrap="square">
            <a:spAutoFit/>
          </a:bodyPr>
          <a:lstStyle/>
          <a:p>
            <a:pPr marL="0" lvl="3" algn="just">
              <a:lnSpc>
                <a:spcPct val="150000"/>
              </a:lnSpc>
              <a:buFont typeface="Wingdings" pitchFamily="2" charset="2"/>
              <a:buChar char="Ø"/>
            </a:pPr>
            <a:r>
              <a:rPr lang="en-US" altLang="zh-CN" sz="2000" dirty="0" smtClean="0">
                <a:latin typeface="Times New Roman" pitchFamily="18" charset="0"/>
                <a:ea typeface="+mn-ea"/>
                <a:cs typeface="Times New Roman" pitchFamily="18" charset="0"/>
              </a:rPr>
              <a:t>GPU</a:t>
            </a:r>
            <a:r>
              <a:rPr lang="zh-CN" altLang="en-US" sz="2000" dirty="0" smtClean="0">
                <a:latin typeface="Times New Roman" pitchFamily="18" charset="0"/>
                <a:ea typeface="+mn-ea"/>
                <a:cs typeface="Times New Roman" pitchFamily="18" charset="0"/>
              </a:rPr>
              <a:t>驻留内存池：按顺序逐个保存推理请求的输入，并使数据传输和计算重叠。</a:t>
            </a:r>
            <a:endParaRPr lang="en-US" altLang="zh-CN" sz="2000" dirty="0" smtClean="0">
              <a:latin typeface="Times New Roman" pitchFamily="18" charset="0"/>
              <a:ea typeface="+mn-ea"/>
              <a:cs typeface="Times New Roman" pitchFamily="18" charset="0"/>
            </a:endParaRPr>
          </a:p>
          <a:p>
            <a:pPr marL="0" lvl="3" algn="just">
              <a:lnSpc>
                <a:spcPct val="150000"/>
              </a:lnSpc>
              <a:buFont typeface="Wingdings" pitchFamily="2" charset="2"/>
              <a:buChar char="Ø"/>
            </a:pPr>
            <a:r>
              <a:rPr lang="zh-CN" altLang="en-US" sz="2000" dirty="0" smtClean="0"/>
              <a:t>多粒度推理引擎</a:t>
            </a:r>
            <a:r>
              <a:rPr lang="zh-CN" altLang="en-US" sz="2000" dirty="0" smtClean="0">
                <a:latin typeface="Times New Roman" pitchFamily="18" charset="0"/>
                <a:ea typeface="+mn-ea"/>
                <a:cs typeface="Times New Roman" pitchFamily="18" charset="0"/>
              </a:rPr>
              <a:t>：维护多个</a:t>
            </a:r>
            <a:r>
              <a:rPr lang="en-US" sz="2000" dirty="0" smtClean="0">
                <a:latin typeface="Times New Roman" pitchFamily="18" charset="0"/>
                <a:ea typeface="+mn-ea"/>
                <a:cs typeface="Times New Roman" pitchFamily="18" charset="0"/>
              </a:rPr>
              <a:t>worker</a:t>
            </a:r>
            <a:r>
              <a:rPr lang="zh-CN" altLang="en-US" sz="2000" dirty="0" smtClean="0">
                <a:latin typeface="Times New Roman" pitchFamily="18" charset="0"/>
                <a:ea typeface="+mn-ea"/>
                <a:cs typeface="Times New Roman" pitchFamily="18" charset="0"/>
              </a:rPr>
              <a:t>，这些</a:t>
            </a:r>
            <a:r>
              <a:rPr lang="en-US" sz="2000" dirty="0" smtClean="0">
                <a:latin typeface="Times New Roman" pitchFamily="18" charset="0"/>
                <a:ea typeface="+mn-ea"/>
                <a:cs typeface="Times New Roman" pitchFamily="18" charset="0"/>
              </a:rPr>
              <a:t>worker</a:t>
            </a:r>
            <a:r>
              <a:rPr lang="zh-CN" altLang="en-US" sz="2000" dirty="0" smtClean="0">
                <a:latin typeface="Times New Roman" pitchFamily="18" charset="0"/>
                <a:ea typeface="+mn-ea"/>
                <a:cs typeface="Times New Roman" pitchFamily="18" charset="0"/>
              </a:rPr>
              <a:t>独立且同时运行并返回结果给主机。</a:t>
            </a:r>
            <a:endParaRPr lang="en-US" altLang="zh-CN" sz="2000" dirty="0" smtClean="0">
              <a:latin typeface="Times New Roman" pitchFamily="18" charset="0"/>
              <a:ea typeface="+mn-ea"/>
              <a:cs typeface="Times New Roman" pitchFamily="18" charset="0"/>
            </a:endParaRPr>
          </a:p>
          <a:p>
            <a:pPr marL="0" lvl="3" algn="just">
              <a:lnSpc>
                <a:spcPct val="150000"/>
              </a:lnSpc>
              <a:buFont typeface="Wingdings" pitchFamily="2" charset="2"/>
              <a:buChar char="Ø"/>
            </a:pPr>
            <a:r>
              <a:rPr lang="zh-CN" altLang="en-US" sz="2000" dirty="0" smtClean="0"/>
              <a:t>弹性批处理调度器</a:t>
            </a:r>
            <a:r>
              <a:rPr lang="zh-CN" altLang="en-US" sz="2000" dirty="0" smtClean="0">
                <a:latin typeface="Times New Roman" pitchFamily="18" charset="0"/>
                <a:ea typeface="+mn-ea"/>
                <a:cs typeface="Times New Roman" pitchFamily="18" charset="0"/>
              </a:rPr>
              <a:t>：将内存池中的推理弹性地组织为不同大小的批处理，并根据负载和</a:t>
            </a:r>
            <a:r>
              <a:rPr lang="en-US" sz="2000" dirty="0" smtClean="0">
                <a:latin typeface="Times New Roman" pitchFamily="18" charset="0"/>
                <a:ea typeface="+mn-ea"/>
                <a:cs typeface="Times New Roman" pitchFamily="18" charset="0"/>
              </a:rPr>
              <a:t>worker</a:t>
            </a:r>
            <a:r>
              <a:rPr lang="zh-CN" altLang="en-US" sz="2000" dirty="0" smtClean="0">
                <a:latin typeface="Times New Roman" pitchFamily="18" charset="0"/>
                <a:ea typeface="+mn-ea"/>
                <a:cs typeface="Times New Roman" pitchFamily="18" charset="0"/>
              </a:rPr>
              <a:t>的运行状态将其分配给合适的</a:t>
            </a:r>
            <a:r>
              <a:rPr lang="en-US" sz="2000" dirty="0" smtClean="0">
                <a:latin typeface="Times New Roman" pitchFamily="18" charset="0"/>
                <a:ea typeface="+mn-ea"/>
                <a:cs typeface="Times New Roman" pitchFamily="18" charset="0"/>
              </a:rPr>
              <a:t>worker</a:t>
            </a:r>
            <a:r>
              <a:rPr lang="zh-CN" altLang="en-US" sz="2000" dirty="0" smtClean="0">
                <a:latin typeface="Times New Roman" pitchFamily="18" charset="0"/>
                <a:ea typeface="+mn-ea"/>
                <a:cs typeface="Times New Roman" pitchFamily="18" charset="0"/>
              </a:rPr>
              <a:t>。</a:t>
            </a:r>
            <a:endParaRPr lang="en-US" altLang="zh-CN" sz="2000" dirty="0" smtClean="0">
              <a:latin typeface="Times New Roman" pitchFamily="18" charset="0"/>
              <a:ea typeface="+mn-ea"/>
              <a:cs typeface="Times New Roman" pitchFamily="18" charset="0"/>
            </a:endParaRPr>
          </a:p>
        </p:txBody>
      </p:sp>
      <p:sp>
        <p:nvSpPr>
          <p:cNvPr id="6" name="灯片编号占位符 5"/>
          <p:cNvSpPr>
            <a:spLocks noGrp="1"/>
          </p:cNvSpPr>
          <p:nvPr>
            <p:ph type="sldNum" sz="quarter" idx="12"/>
          </p:nvPr>
        </p:nvSpPr>
        <p:spPr/>
        <p:txBody>
          <a:bodyPr/>
          <a:lstStyle/>
          <a:p>
            <a:pPr>
              <a:defRPr/>
            </a:pPr>
            <a:fld id="{40A439F1-587F-4B46-AE4C-D82BC2C3528D}" type="slidenum">
              <a:rPr lang="en-US" altLang="zh-CN" smtClean="0"/>
              <a:pPr>
                <a:defRPr/>
              </a:pPr>
              <a:t>8</a:t>
            </a:fld>
            <a:endParaRPr lang="en-US" altLang="zh-CN" dirty="0"/>
          </a:p>
        </p:txBody>
      </p:sp>
    </p:spTree>
    <p:extLst>
      <p:ext uri="{BB962C8B-B14F-4D97-AF65-F5344CB8AC3E}">
        <p14:creationId xmlns="" xmlns:p14="http://schemas.microsoft.com/office/powerpoint/2010/main" val="132062996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95300" y="561380"/>
            <a:ext cx="4025776" cy="648072"/>
          </a:xfrm>
        </p:spPr>
        <p:txBody>
          <a:bodyPr/>
          <a:lstStyle/>
          <a:p>
            <a:pPr algn="l"/>
            <a:r>
              <a:rPr lang="zh-CN" altLang="en-US" sz="2800" dirty="0" smtClean="0"/>
              <a:t>研究方法</a:t>
            </a:r>
            <a:endParaRPr lang="zh-CN" altLang="en-US" sz="2800" dirty="0"/>
          </a:p>
        </p:txBody>
      </p:sp>
      <p:sp>
        <p:nvSpPr>
          <p:cNvPr id="6" name="矩形 5"/>
          <p:cNvSpPr/>
          <p:nvPr/>
        </p:nvSpPr>
        <p:spPr>
          <a:xfrm>
            <a:off x="500034" y="1142984"/>
            <a:ext cx="8001056" cy="5724644"/>
          </a:xfrm>
          <a:prstGeom prst="rect">
            <a:avLst/>
          </a:prstGeom>
        </p:spPr>
        <p:txBody>
          <a:bodyPr wrap="square">
            <a:spAutoFit/>
          </a:bodyPr>
          <a:lstStyle/>
          <a:p>
            <a:pPr marL="540000" lvl="1" indent="-457200" algn="just">
              <a:lnSpc>
                <a:spcPct val="150000"/>
              </a:lnSpc>
              <a:buFont typeface="Wingdings" pitchFamily="2" charset="2"/>
              <a:buChar char="l"/>
            </a:pPr>
            <a:r>
              <a:rPr lang="en-US" altLang="zh-CN" sz="2400" dirty="0" smtClean="0">
                <a:latin typeface="Times New Roman" pitchFamily="18" charset="0"/>
                <a:cs typeface="Times New Roman" pitchFamily="18" charset="0"/>
              </a:rPr>
              <a:t>GPU</a:t>
            </a:r>
            <a:r>
              <a:rPr lang="zh-CN" altLang="en-US" sz="2400" dirty="0" smtClean="0">
                <a:latin typeface="Times New Roman" pitchFamily="18" charset="0"/>
                <a:cs typeface="Times New Roman" pitchFamily="18" charset="0"/>
              </a:rPr>
              <a:t>驻留内存池</a:t>
            </a:r>
            <a:endParaRPr lang="en-US" altLang="zh-CN" sz="2400" dirty="0" smtClean="0">
              <a:latin typeface="Times New Roman" pitchFamily="18" charset="0"/>
              <a:cs typeface="Times New Roman" pitchFamily="18" charset="0"/>
            </a:endParaRPr>
          </a:p>
          <a:p>
            <a:pPr marL="997200" lvl="2" indent="-457200" algn="just">
              <a:lnSpc>
                <a:spcPct val="150000"/>
              </a:lnSpc>
              <a:buFont typeface="Wingdings" pitchFamily="2" charset="2"/>
              <a:buChar char="Ø"/>
            </a:pPr>
            <a:r>
              <a:rPr lang="zh-CN" altLang="en-US" sz="2000" dirty="0" smtClean="0">
                <a:latin typeface="Times New Roman" pitchFamily="18" charset="0"/>
                <a:cs typeface="Times New Roman" pitchFamily="18" charset="0"/>
              </a:rPr>
              <a:t>设计</a:t>
            </a:r>
            <a:endParaRPr lang="en-US" altLang="zh-CN" sz="2000" dirty="0" smtClean="0">
              <a:latin typeface="Times New Roman" pitchFamily="18" charset="0"/>
              <a:cs typeface="Times New Roman" pitchFamily="18" charset="0"/>
            </a:endParaRPr>
          </a:p>
          <a:p>
            <a:pPr marL="0" lvl="2" indent="457200" algn="just">
              <a:lnSpc>
                <a:spcPct val="150000"/>
              </a:lnSpc>
            </a:pPr>
            <a:r>
              <a:rPr lang="zh-CN" altLang="en-US" sz="2000" dirty="0" smtClean="0"/>
              <a:t>允许将单个请求的输入从</a:t>
            </a:r>
            <a:r>
              <a:rPr lang="en-US" sz="2000" dirty="0" smtClean="0"/>
              <a:t>CPU</a:t>
            </a:r>
            <a:r>
              <a:rPr lang="zh-CN" altLang="en-US" sz="2000" dirty="0" smtClean="0"/>
              <a:t>上传到</a:t>
            </a:r>
            <a:r>
              <a:rPr lang="en-US" sz="2000" dirty="0" smtClean="0"/>
              <a:t>GPU</a:t>
            </a:r>
            <a:r>
              <a:rPr lang="zh-CN" altLang="en-US" sz="2000" dirty="0" smtClean="0"/>
              <a:t>，而不必等到批处理中的最后一个请求一起上传到</a:t>
            </a:r>
            <a:r>
              <a:rPr lang="en-US" sz="2000" dirty="0" smtClean="0"/>
              <a:t>GPU</a:t>
            </a:r>
            <a:r>
              <a:rPr lang="zh-CN" altLang="en-US" sz="2000" dirty="0" smtClean="0"/>
              <a:t>。</a:t>
            </a:r>
            <a:endParaRPr lang="en-US" altLang="zh-CN" sz="2000" dirty="0" smtClean="0">
              <a:latin typeface="Times New Roman" pitchFamily="18" charset="0"/>
              <a:cs typeface="Times New Roman" pitchFamily="18" charset="0"/>
            </a:endParaRPr>
          </a:p>
          <a:p>
            <a:pPr marL="997200" lvl="2" indent="-457200" algn="just">
              <a:lnSpc>
                <a:spcPct val="150000"/>
              </a:lnSpc>
              <a:buFont typeface="Wingdings" pitchFamily="2" charset="2"/>
              <a:buChar char="Ø"/>
            </a:pPr>
            <a:endParaRPr lang="en-US" altLang="zh-CN" sz="2000" dirty="0" smtClean="0">
              <a:latin typeface="Times New Roman" pitchFamily="18" charset="0"/>
              <a:cs typeface="Times New Roman" pitchFamily="18" charset="0"/>
            </a:endParaRPr>
          </a:p>
          <a:p>
            <a:pPr marL="997200" lvl="2" indent="-457200" algn="just">
              <a:lnSpc>
                <a:spcPct val="150000"/>
              </a:lnSpc>
              <a:buFont typeface="Wingdings" pitchFamily="2" charset="2"/>
              <a:buChar char="Ø"/>
            </a:pPr>
            <a:endParaRPr lang="en-US" altLang="zh-CN" sz="2000" dirty="0" smtClean="0">
              <a:latin typeface="Times New Roman" pitchFamily="18" charset="0"/>
              <a:cs typeface="Times New Roman" pitchFamily="18" charset="0"/>
            </a:endParaRPr>
          </a:p>
          <a:p>
            <a:pPr marL="997200" lvl="2" indent="-457200" algn="just">
              <a:lnSpc>
                <a:spcPct val="150000"/>
              </a:lnSpc>
            </a:pPr>
            <a:endParaRPr lang="en-US" altLang="zh-CN" sz="2000" dirty="0" smtClean="0">
              <a:latin typeface="Times New Roman" pitchFamily="18" charset="0"/>
              <a:cs typeface="Times New Roman" pitchFamily="18" charset="0"/>
            </a:endParaRPr>
          </a:p>
          <a:p>
            <a:pPr marL="997200" lvl="2" indent="-457200" algn="just">
              <a:lnSpc>
                <a:spcPct val="150000"/>
              </a:lnSpc>
              <a:buFont typeface="Wingdings" pitchFamily="2" charset="2"/>
              <a:buChar char="Ø"/>
            </a:pPr>
            <a:endParaRPr lang="en-US" altLang="zh-CN" sz="2000" dirty="0" smtClean="0">
              <a:latin typeface="Times New Roman" pitchFamily="18" charset="0"/>
              <a:cs typeface="Times New Roman" pitchFamily="18" charset="0"/>
            </a:endParaRPr>
          </a:p>
          <a:p>
            <a:pPr marL="997200" lvl="2" indent="-457200" algn="just">
              <a:lnSpc>
                <a:spcPct val="150000"/>
              </a:lnSpc>
              <a:buFont typeface="Wingdings" pitchFamily="2" charset="2"/>
              <a:buChar char="Ø"/>
            </a:pPr>
            <a:r>
              <a:rPr lang="zh-CN" altLang="en-US" sz="2000" dirty="0" smtClean="0">
                <a:latin typeface="Times New Roman" pitchFamily="18" charset="0"/>
                <a:cs typeface="Times New Roman" pitchFamily="18" charset="0"/>
              </a:rPr>
              <a:t>好处</a:t>
            </a:r>
            <a:endParaRPr lang="en-US" altLang="zh-CN" sz="2000" dirty="0" smtClean="0">
              <a:latin typeface="Times New Roman" pitchFamily="18" charset="0"/>
              <a:cs typeface="Times New Roman" pitchFamily="18" charset="0"/>
            </a:endParaRPr>
          </a:p>
          <a:p>
            <a:pPr marL="997200" lvl="2" indent="-457200" algn="just">
              <a:lnSpc>
                <a:spcPct val="150000"/>
              </a:lnSpc>
            </a:pP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1</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host</a:t>
            </a:r>
            <a:r>
              <a:rPr lang="zh-CN" altLang="en-US" sz="2000" dirty="0" smtClean="0">
                <a:latin typeface="Times New Roman" pitchFamily="18" charset="0"/>
                <a:cs typeface="Times New Roman" pitchFamily="18" charset="0"/>
              </a:rPr>
              <a:t>上无需等待时间；</a:t>
            </a:r>
            <a:endParaRPr lang="en-US" altLang="zh-CN" sz="2000" dirty="0" smtClean="0">
              <a:latin typeface="Times New Roman" pitchFamily="18" charset="0"/>
              <a:cs typeface="Times New Roman" pitchFamily="18" charset="0"/>
            </a:endParaRPr>
          </a:p>
          <a:p>
            <a:pPr marL="997200" lvl="2" indent="-457200" algn="just">
              <a:lnSpc>
                <a:spcPct val="150000"/>
              </a:lnSpc>
            </a:pP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2</a:t>
            </a:r>
            <a:r>
              <a:rPr lang="zh-CN" altLang="en-US" sz="2000" dirty="0" smtClean="0">
                <a:latin typeface="Times New Roman" pitchFamily="18" charset="0"/>
                <a:cs typeface="Times New Roman" pitchFamily="18" charset="0"/>
              </a:rPr>
              <a:t>）不需要额外的</a:t>
            </a:r>
            <a:r>
              <a:rPr lang="en-US" altLang="zh-CN" sz="2000" dirty="0" smtClean="0">
                <a:latin typeface="Times New Roman" pitchFamily="18" charset="0"/>
                <a:cs typeface="Times New Roman" pitchFamily="18" charset="0"/>
              </a:rPr>
              <a:t>CPU</a:t>
            </a:r>
            <a:r>
              <a:rPr lang="zh-CN" altLang="en-US" sz="2000" dirty="0" smtClean="0">
                <a:latin typeface="Times New Roman" pitchFamily="18" charset="0"/>
                <a:cs typeface="Times New Roman" pitchFamily="18" charset="0"/>
              </a:rPr>
              <a:t>资源来保留批处理队列；</a:t>
            </a:r>
            <a:endParaRPr lang="en-US" altLang="zh-CN" sz="2000" dirty="0" smtClean="0">
              <a:latin typeface="Times New Roman" pitchFamily="18" charset="0"/>
              <a:cs typeface="Times New Roman" pitchFamily="18" charset="0"/>
            </a:endParaRPr>
          </a:p>
          <a:p>
            <a:pPr marL="997200" lvl="2" indent="-457200" algn="just">
              <a:lnSpc>
                <a:spcPct val="150000"/>
              </a:lnSpc>
            </a:pP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3</a:t>
            </a:r>
            <a:r>
              <a:rPr lang="zh-CN" altLang="en-US" sz="2000" dirty="0" smtClean="0">
                <a:latin typeface="Times New Roman" pitchFamily="18" charset="0"/>
                <a:cs typeface="Times New Roman" pitchFamily="18" charset="0"/>
              </a:rPr>
              <a:t>）充当传入请求和调度器之间的缓冲区。</a:t>
            </a:r>
            <a:endParaRPr lang="en-US" altLang="zh-CN" sz="2000" dirty="0" smtClean="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a:srcRect/>
          <a:stretch>
            <a:fillRect/>
          </a:stretch>
        </p:blipFill>
        <p:spPr bwMode="auto">
          <a:xfrm>
            <a:off x="571472" y="3071810"/>
            <a:ext cx="4465112" cy="1857388"/>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5286380" y="3214686"/>
            <a:ext cx="3238500" cy="1600200"/>
          </a:xfrm>
          <a:prstGeom prst="rect">
            <a:avLst/>
          </a:prstGeom>
          <a:noFill/>
          <a:ln w="9525">
            <a:noFill/>
            <a:miter lim="800000"/>
            <a:headEnd/>
            <a:tailEnd/>
          </a:ln>
          <a:effectLst/>
        </p:spPr>
      </p:pic>
      <p:sp>
        <p:nvSpPr>
          <p:cNvPr id="7" name="灯片编号占位符 6"/>
          <p:cNvSpPr>
            <a:spLocks noGrp="1"/>
          </p:cNvSpPr>
          <p:nvPr>
            <p:ph type="sldNum" sz="quarter" idx="12"/>
          </p:nvPr>
        </p:nvSpPr>
        <p:spPr/>
        <p:txBody>
          <a:bodyPr/>
          <a:lstStyle/>
          <a:p>
            <a:pPr>
              <a:defRPr/>
            </a:pPr>
            <a:fld id="{40A439F1-587F-4B46-AE4C-D82BC2C3528D}" type="slidenum">
              <a:rPr lang="en-US" altLang="zh-CN" smtClean="0"/>
              <a:pPr>
                <a:defRPr/>
              </a:pPr>
              <a:t>9</a:t>
            </a:fld>
            <a:endParaRPr lang="en-US" altLang="zh-CN" dirty="0"/>
          </a:p>
        </p:txBody>
      </p:sp>
    </p:spTree>
    <p:extLst>
      <p:ext uri="{BB962C8B-B14F-4D97-AF65-F5344CB8AC3E}">
        <p14:creationId xmlns="" xmlns:p14="http://schemas.microsoft.com/office/powerpoint/2010/main" val="1320629966"/>
      </p:ext>
    </p:extLst>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6|4.8|11.9|8.5|29.8|5.9"/>
</p:tagLst>
</file>

<file path=ppt/tags/tag2.xml><?xml version="1.0" encoding="utf-8"?>
<p:tagLst xmlns:a="http://schemas.openxmlformats.org/drawingml/2006/main" xmlns:r="http://schemas.openxmlformats.org/officeDocument/2006/relationships" xmlns:p="http://schemas.openxmlformats.org/presentationml/2006/main">
  <p:tag name="TIMING" val="|2.6|4.8|11.9|8.5|29.8|5.9"/>
</p:tagLst>
</file>

<file path=ppt/tags/tag3.xml><?xml version="1.0" encoding="utf-8"?>
<p:tagLst xmlns:a="http://schemas.openxmlformats.org/drawingml/2006/main" xmlns:r="http://schemas.openxmlformats.org/officeDocument/2006/relationships" xmlns:p="http://schemas.openxmlformats.org/presentationml/2006/main">
  <p:tag name="TIMING" val="|2.6|4.8|11.9|8.5|29.8|5.9"/>
</p:tagLst>
</file>

<file path=ppt/tags/tag4.xml><?xml version="1.0" encoding="utf-8"?>
<p:tagLst xmlns:a="http://schemas.openxmlformats.org/drawingml/2006/main" xmlns:r="http://schemas.openxmlformats.org/officeDocument/2006/relationships" xmlns:p="http://schemas.openxmlformats.org/presentationml/2006/main">
  <p:tag name="TIMING" val="|2.6|4.8|11.9|8.5|29.8|5.9"/>
</p:tagLst>
</file>

<file path=ppt/theme/theme1.xml><?xml version="1.0" encoding="utf-8"?>
<a:theme xmlns:a="http://schemas.openxmlformats.org/drawingml/2006/main" name="模板 中国科学院信息工程研究所PPT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9358</TotalTime>
  <Words>871</Words>
  <Application>Microsoft Office PowerPoint</Application>
  <PresentationFormat>全屏显示(4:3)</PresentationFormat>
  <Paragraphs>140</Paragraphs>
  <Slides>21</Slides>
  <Notes>20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模板 中国科学院信息工程研究所PPT模板</vt:lpstr>
      <vt:lpstr>幻灯片 1</vt:lpstr>
      <vt:lpstr>提纲</vt:lpstr>
      <vt:lpstr>研究动机</vt:lpstr>
      <vt:lpstr>研究动机</vt:lpstr>
      <vt:lpstr>研究动机</vt:lpstr>
      <vt:lpstr>研究动机</vt:lpstr>
      <vt:lpstr>提纲</vt:lpstr>
      <vt:lpstr>研究方法</vt:lpstr>
      <vt:lpstr>研究方法</vt:lpstr>
      <vt:lpstr>研究方法</vt:lpstr>
      <vt:lpstr>研究方法</vt:lpstr>
      <vt:lpstr>研究方法</vt:lpstr>
      <vt:lpstr>研究方法</vt:lpstr>
      <vt:lpstr>提纲</vt:lpstr>
      <vt:lpstr>实验评估</vt:lpstr>
      <vt:lpstr>实验评估</vt:lpstr>
      <vt:lpstr>实验评估</vt:lpstr>
      <vt:lpstr>实验评估</vt:lpstr>
      <vt:lpstr>提纲</vt:lpstr>
      <vt:lpstr>总结</vt:lpstr>
      <vt:lpstr>幻灯片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Gao</dc:creator>
  <cp:lastModifiedBy>USER-</cp:lastModifiedBy>
  <cp:revision>1531</cp:revision>
  <dcterms:created xsi:type="dcterms:W3CDTF">2012-06-15T07:17:00Z</dcterms:created>
  <dcterms:modified xsi:type="dcterms:W3CDTF">2020-07-31T01:36:47Z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