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52" r:id="rId5"/>
    <p:sldId id="293" r:id="rId6"/>
    <p:sldId id="294" r:id="rId7"/>
    <p:sldId id="296" r:id="rId8"/>
    <p:sldId id="295" r:id="rId9"/>
    <p:sldId id="297" r:id="rId10"/>
    <p:sldId id="568" r:id="rId11"/>
    <p:sldId id="298" r:id="rId12"/>
    <p:sldId id="300" r:id="rId13"/>
    <p:sldId id="564" r:id="rId14"/>
    <p:sldId id="495" r:id="rId15"/>
  </p:sldIdLst>
  <p:sldSz cx="12192000" cy="6858000"/>
  <p:notesSz cx="6858000" cy="9144000"/>
  <p:embeddedFontLst>
    <p:embeddedFont>
      <p:font typeface="Brush Script MT" panose="03060802040406070304" pitchFamily="66" charset="0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veat Brush" pitchFamily="2" charset="0"/>
      <p:regular r:id="rId2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trem Reading" id="{8E3B31DD-717E-4679-A73F-A256EBE92101}">
          <p14:sldIdLst>
            <p14:sldId id="552"/>
            <p14:sldId id="293"/>
            <p14:sldId id="294"/>
            <p14:sldId id="296"/>
            <p14:sldId id="295"/>
            <p14:sldId id="297"/>
            <p14:sldId id="568"/>
            <p14:sldId id="298"/>
            <p14:sldId id="300"/>
            <p14:sldId id="564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an Thirion" initials="YT" lastIdx="19" clrIdx="0">
    <p:extLst>
      <p:ext uri="{19B8F6BF-5375-455C-9EA6-DF929625EA0E}">
        <p15:presenceInfo xmlns:p15="http://schemas.microsoft.com/office/powerpoint/2012/main" userId="5bcfa94ed0e6ea65" providerId="Windows Live"/>
      </p:ext>
    </p:extLst>
  </p:cmAuthor>
  <p:cmAuthor id="2" name="Cedric TAMAVOND" initials="CT" lastIdx="2" clrIdx="1">
    <p:extLst>
      <p:ext uri="{19B8F6BF-5375-455C-9EA6-DF929625EA0E}">
        <p15:presenceInfo xmlns:p15="http://schemas.microsoft.com/office/powerpoint/2012/main" userId="8911233051af4bc3" providerId="Windows Live"/>
      </p:ext>
    </p:extLst>
  </p:cmAuthor>
  <p:cmAuthor id="3" name="Geoffrey Crofte" initials="GC" lastIdx="1" clrIdx="2">
    <p:extLst>
      <p:ext uri="{19B8F6BF-5375-455C-9EA6-DF929625EA0E}">
        <p15:presenceInfo xmlns:p15="http://schemas.microsoft.com/office/powerpoint/2012/main" userId="ce8c98a9e9d2a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F4B"/>
    <a:srgbClr val="4D393A"/>
    <a:srgbClr val="002141"/>
    <a:srgbClr val="CFD0CB"/>
    <a:srgbClr val="D6D5D0"/>
    <a:srgbClr val="141414"/>
    <a:srgbClr val="000002"/>
    <a:srgbClr val="212121"/>
    <a:srgbClr val="1212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89C67-DD4D-46F5-8E8B-AF4021F78BC8}" v="557" dt="2019-08-07T07:16:21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1" autoAdjust="0"/>
    <p:restoredTop sz="79264" autoAdjust="0"/>
  </p:normalViewPr>
  <p:slideViewPr>
    <p:cSldViewPr snapToGrid="0">
      <p:cViewPr varScale="1">
        <p:scale>
          <a:sx n="70" d="100"/>
          <a:sy n="70" d="100"/>
        </p:scale>
        <p:origin x="11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TAMAVOND" userId="8911233051af4bc3" providerId="Windows Live" clId="Web-{AECA3BCD-C65C-4BBD-BC39-E41E87DDC7CA}"/>
  </pc:docChgLst>
  <pc:docChgLst>
    <pc:chgData name="Cedric TAMAVOND" userId="8911233051af4bc3" providerId="Windows Live" clId="Web-{21FE1265-9346-4894-A263-0308B13B8126}"/>
  </pc:docChgLst>
  <pc:docChgLst>
    <pc:chgData name="Yoan Thirion" userId="5bcfa94ed0e6ea65" providerId="LiveId" clId="{9C489C67-DD4D-46F5-8E8B-AF4021F78BC8}"/>
    <pc:docChg chg="undo redo custSel addSld delSld modSld modSection">
      <pc:chgData name="Yoan Thirion" userId="5bcfa94ed0e6ea65" providerId="LiveId" clId="{9C489C67-DD4D-46F5-8E8B-AF4021F78BC8}" dt="2019-08-07T07:16:53.034" v="1285" actId="1076"/>
      <pc:docMkLst>
        <pc:docMk/>
      </pc:docMkLst>
      <pc:sldChg chg="delSp modSp">
        <pc:chgData name="Yoan Thirion" userId="5bcfa94ed0e6ea65" providerId="LiveId" clId="{9C489C67-DD4D-46F5-8E8B-AF4021F78BC8}" dt="2019-08-01T14:35:06.635" v="102" actId="113"/>
        <pc:sldMkLst>
          <pc:docMk/>
          <pc:sldMk cId="3628086565" sldId="297"/>
        </pc:sldMkLst>
        <pc:spChg chg="mod">
          <ac:chgData name="Yoan Thirion" userId="5bcfa94ed0e6ea65" providerId="LiveId" clId="{9C489C67-DD4D-46F5-8E8B-AF4021F78BC8}" dt="2019-08-01T14:35:06.635" v="102" actId="113"/>
          <ac:spMkLst>
            <pc:docMk/>
            <pc:sldMk cId="3628086565" sldId="297"/>
            <ac:spMk id="2" creationId="{8C29E80D-2282-4CD6-9E03-88797BE592E8}"/>
          </ac:spMkLst>
        </pc:spChg>
        <pc:picChg chg="del">
          <ac:chgData name="Yoan Thirion" userId="5bcfa94ed0e6ea65" providerId="LiveId" clId="{9C489C67-DD4D-46F5-8E8B-AF4021F78BC8}" dt="2019-08-01T14:34:39.413" v="96" actId="478"/>
          <ac:picMkLst>
            <pc:docMk/>
            <pc:sldMk cId="3628086565" sldId="297"/>
            <ac:picMk id="3" creationId="{2E3E6E9C-9356-4C70-A916-3AC37FA5375F}"/>
          </ac:picMkLst>
        </pc:picChg>
        <pc:picChg chg="mod">
          <ac:chgData name="Yoan Thirion" userId="5bcfa94ed0e6ea65" providerId="LiveId" clId="{9C489C67-DD4D-46F5-8E8B-AF4021F78BC8}" dt="2019-08-01T14:34:51.828" v="99" actId="1076"/>
          <ac:picMkLst>
            <pc:docMk/>
            <pc:sldMk cId="3628086565" sldId="297"/>
            <ac:picMk id="11" creationId="{8EB2863F-C1CE-4675-BEDF-7399A24A67EC}"/>
          </ac:picMkLst>
        </pc:picChg>
      </pc:sldChg>
      <pc:sldChg chg="addSp delSp modSp setBg">
        <pc:chgData name="Yoan Thirion" userId="5bcfa94ed0e6ea65" providerId="LiveId" clId="{9C489C67-DD4D-46F5-8E8B-AF4021F78BC8}" dt="2019-08-07T07:01:50.102" v="1165" actId="1036"/>
        <pc:sldMkLst>
          <pc:docMk/>
          <pc:sldMk cId="1755704567" sldId="513"/>
        </pc:sldMkLst>
        <pc:spChg chg="del mod">
          <ac:chgData name="Yoan Thirion" userId="5bcfa94ed0e6ea65" providerId="LiveId" clId="{9C489C67-DD4D-46F5-8E8B-AF4021F78BC8}" dt="2019-08-07T07:01:33.898" v="1154"/>
          <ac:spMkLst>
            <pc:docMk/>
            <pc:sldMk cId="1755704567" sldId="513"/>
            <ac:spMk id="5" creationId="{B3242AEC-7C4A-40C1-8E67-4243789EBFA1}"/>
          </ac:spMkLst>
        </pc:spChg>
        <pc:spChg chg="add mod">
          <ac:chgData name="Yoan Thirion" userId="5bcfa94ed0e6ea65" providerId="LiveId" clId="{9C489C67-DD4D-46F5-8E8B-AF4021F78BC8}" dt="2019-08-07T07:01:50.102" v="1165" actId="1036"/>
          <ac:spMkLst>
            <pc:docMk/>
            <pc:sldMk cId="1755704567" sldId="513"/>
            <ac:spMk id="13" creationId="{5FF59C41-D4E6-4250-930E-F0204B51CEC3}"/>
          </ac:spMkLst>
        </pc:spChg>
        <pc:picChg chg="add mod">
          <ac:chgData name="Yoan Thirion" userId="5bcfa94ed0e6ea65" providerId="LiveId" clId="{9C489C67-DD4D-46F5-8E8B-AF4021F78BC8}" dt="2019-08-07T07:00:51.368" v="1147" actId="571"/>
          <ac:picMkLst>
            <pc:docMk/>
            <pc:sldMk cId="1755704567" sldId="513"/>
            <ac:picMk id="12" creationId="{BD080BA0-152D-45CA-83C9-D8E174900222}"/>
          </ac:picMkLst>
        </pc:picChg>
        <pc:picChg chg="del">
          <ac:chgData name="Yoan Thirion" userId="5bcfa94ed0e6ea65" providerId="LiveId" clId="{9C489C67-DD4D-46F5-8E8B-AF4021F78BC8}" dt="2019-08-07T07:00:10.609" v="1135" actId="478"/>
          <ac:picMkLst>
            <pc:docMk/>
            <pc:sldMk cId="1755704567" sldId="513"/>
            <ac:picMk id="3074" creationId="{EAC61DC1-9D38-40AE-8D07-2BED68BEC6B1}"/>
          </ac:picMkLst>
        </pc:picChg>
        <pc:picChg chg="add mod">
          <ac:chgData name="Yoan Thirion" userId="5bcfa94ed0e6ea65" providerId="LiveId" clId="{9C489C67-DD4D-46F5-8E8B-AF4021F78BC8}" dt="2019-08-07T07:01:36.781" v="1155" actId="1076"/>
          <ac:picMkLst>
            <pc:docMk/>
            <pc:sldMk cId="1755704567" sldId="513"/>
            <ac:picMk id="4098" creationId="{37887357-4F55-43FD-BDEB-BD7EC62B844C}"/>
          </ac:picMkLst>
        </pc:picChg>
      </pc:sldChg>
      <pc:sldChg chg="addSp delSp modSp">
        <pc:chgData name="Yoan Thirion" userId="5bcfa94ed0e6ea65" providerId="LiveId" clId="{9C489C67-DD4D-46F5-8E8B-AF4021F78BC8}" dt="2019-08-01T12:23:37.853" v="67" actId="478"/>
        <pc:sldMkLst>
          <pc:docMk/>
          <pc:sldMk cId="2359409667" sldId="514"/>
        </pc:sldMkLst>
        <pc:spChg chg="add mod">
          <ac:chgData name="Yoan Thirion" userId="5bcfa94ed0e6ea65" providerId="LiveId" clId="{9C489C67-DD4D-46F5-8E8B-AF4021F78BC8}" dt="2019-08-01T12:20:50.056" v="57" actId="1076"/>
          <ac:spMkLst>
            <pc:docMk/>
            <pc:sldMk cId="2359409667" sldId="514"/>
            <ac:spMk id="6" creationId="{5D7A42D0-2886-4D7F-A1F2-A0B4409FF996}"/>
          </ac:spMkLst>
        </pc:spChg>
        <pc:spChg chg="del">
          <ac:chgData name="Yoan Thirion" userId="5bcfa94ed0e6ea65" providerId="LiveId" clId="{9C489C67-DD4D-46F5-8E8B-AF4021F78BC8}" dt="2019-08-01T12:13:13.087" v="4" actId="478"/>
          <ac:spMkLst>
            <pc:docMk/>
            <pc:sldMk cId="2359409667" sldId="514"/>
            <ac:spMk id="16" creationId="{68D6C055-2C7D-4FCC-BB7F-9EB457610AAE}"/>
          </ac:spMkLst>
        </pc:spChg>
        <pc:grpChg chg="del mod">
          <ac:chgData name="Yoan Thirion" userId="5bcfa94ed0e6ea65" providerId="LiveId" clId="{9C489C67-DD4D-46F5-8E8B-AF4021F78BC8}" dt="2019-08-01T12:13:08.501" v="3" actId="478"/>
          <ac:grpSpMkLst>
            <pc:docMk/>
            <pc:sldMk cId="2359409667" sldId="514"/>
            <ac:grpSpMk id="2" creationId="{692C1033-C91F-4B1B-8B18-FA36C0927111}"/>
          </ac:grpSpMkLst>
        </pc:grpChg>
        <pc:picChg chg="mod">
          <ac:chgData name="Yoan Thirion" userId="5bcfa94ed0e6ea65" providerId="LiveId" clId="{9C489C67-DD4D-46F5-8E8B-AF4021F78BC8}" dt="2019-08-01T12:13:08.501" v="3" actId="478"/>
          <ac:picMkLst>
            <pc:docMk/>
            <pc:sldMk cId="2359409667" sldId="514"/>
            <ac:picMk id="4" creationId="{5CD9F7A1-9506-4617-B2B7-D33989D5EEAE}"/>
          </ac:picMkLst>
        </pc:picChg>
        <pc:picChg chg="add mod">
          <ac:chgData name="Yoan Thirion" userId="5bcfa94ed0e6ea65" providerId="LiveId" clId="{9C489C67-DD4D-46F5-8E8B-AF4021F78BC8}" dt="2019-08-01T12:20:52.364" v="63" actId="1036"/>
          <ac:picMkLst>
            <pc:docMk/>
            <pc:sldMk cId="2359409667" sldId="514"/>
            <ac:picMk id="5" creationId="{0BB97A11-F139-4D11-B2A6-B691FC241597}"/>
          </ac:picMkLst>
        </pc:picChg>
        <pc:picChg chg="add del mod">
          <ac:chgData name="Yoan Thirion" userId="5bcfa94ed0e6ea65" providerId="LiveId" clId="{9C489C67-DD4D-46F5-8E8B-AF4021F78BC8}" dt="2019-08-01T12:23:37.853" v="67" actId="478"/>
          <ac:picMkLst>
            <pc:docMk/>
            <pc:sldMk cId="2359409667" sldId="514"/>
            <ac:picMk id="7" creationId="{CDE53625-1C79-405A-A2A1-873793F3712C}"/>
          </ac:picMkLst>
        </pc:picChg>
        <pc:picChg chg="add del mod">
          <ac:chgData name="Yoan Thirion" userId="5bcfa94ed0e6ea65" providerId="LiveId" clId="{9C489C67-DD4D-46F5-8E8B-AF4021F78BC8}" dt="2019-08-01T12:16:40.880" v="7" actId="478"/>
          <ac:picMkLst>
            <pc:docMk/>
            <pc:sldMk cId="2359409667" sldId="514"/>
            <ac:picMk id="15" creationId="{7805869D-171D-42B0-BDE2-172B7C5BAB72}"/>
          </ac:picMkLst>
        </pc:picChg>
        <pc:picChg chg="del">
          <ac:chgData name="Yoan Thirion" userId="5bcfa94ed0e6ea65" providerId="LiveId" clId="{9C489C67-DD4D-46F5-8E8B-AF4021F78BC8}" dt="2019-08-01T12:13:08.501" v="3" actId="478"/>
          <ac:picMkLst>
            <pc:docMk/>
            <pc:sldMk cId="2359409667" sldId="514"/>
            <ac:picMk id="1026" creationId="{55D4D162-AF8C-4AA8-A32D-FF013D489D5D}"/>
          </ac:picMkLst>
        </pc:picChg>
        <pc:picChg chg="del">
          <ac:chgData name="Yoan Thirion" userId="5bcfa94ed0e6ea65" providerId="LiveId" clId="{9C489C67-DD4D-46F5-8E8B-AF4021F78BC8}" dt="2019-08-01T12:13:13.087" v="4" actId="478"/>
          <ac:picMkLst>
            <pc:docMk/>
            <pc:sldMk cId="2359409667" sldId="514"/>
            <ac:picMk id="1030" creationId="{E6EEEA22-285E-4302-B192-C93195EB9120}"/>
          </ac:picMkLst>
        </pc:picChg>
      </pc:sldChg>
      <pc:sldChg chg="addSp delSp modSp setBg">
        <pc:chgData name="Yoan Thirion" userId="5bcfa94ed0e6ea65" providerId="LiveId" clId="{9C489C67-DD4D-46F5-8E8B-AF4021F78BC8}" dt="2019-08-07T06:36:32.850" v="1025" actId="1076"/>
        <pc:sldMkLst>
          <pc:docMk/>
          <pc:sldMk cId="4163619814" sldId="517"/>
        </pc:sldMkLst>
        <pc:spChg chg="del">
          <ac:chgData name="Yoan Thirion" userId="5bcfa94ed0e6ea65" providerId="LiveId" clId="{9C489C67-DD4D-46F5-8E8B-AF4021F78BC8}" dt="2019-08-07T06:29:35.146" v="962" actId="478"/>
          <ac:spMkLst>
            <pc:docMk/>
            <pc:sldMk cId="4163619814" sldId="517"/>
            <ac:spMk id="2" creationId="{05767CAB-4060-463A-AE0F-860A667959AB}"/>
          </ac:spMkLst>
        </pc:spChg>
        <pc:spChg chg="add mod">
          <ac:chgData name="Yoan Thirion" userId="5bcfa94ed0e6ea65" providerId="LiveId" clId="{9C489C67-DD4D-46F5-8E8B-AF4021F78BC8}" dt="2019-08-07T06:33:31.809" v="1010" actId="1076"/>
          <ac:spMkLst>
            <pc:docMk/>
            <pc:sldMk cId="4163619814" sldId="517"/>
            <ac:spMk id="3" creationId="{DE16948D-69F9-406A-95A9-08DD676C33BF}"/>
          </ac:spMkLst>
        </pc:spChg>
        <pc:spChg chg="add del mod">
          <ac:chgData name="Yoan Thirion" userId="5bcfa94ed0e6ea65" providerId="LiveId" clId="{9C489C67-DD4D-46F5-8E8B-AF4021F78BC8}" dt="2019-08-07T06:33:58.476" v="1017" actId="1036"/>
          <ac:spMkLst>
            <pc:docMk/>
            <pc:sldMk cId="4163619814" sldId="517"/>
            <ac:spMk id="4" creationId="{EECFA65D-23B8-4531-8B2E-C3BECB79D427}"/>
          </ac:spMkLst>
        </pc:spChg>
        <pc:spChg chg="add del mod">
          <ac:chgData name="Yoan Thirion" userId="5bcfa94ed0e6ea65" providerId="LiveId" clId="{9C489C67-DD4D-46F5-8E8B-AF4021F78BC8}" dt="2019-08-07T06:31:22.482" v="980" actId="478"/>
          <ac:spMkLst>
            <pc:docMk/>
            <pc:sldMk cId="4163619814" sldId="517"/>
            <ac:spMk id="10" creationId="{9D7CACFA-E8CB-4D58-B4EF-96F73B2947D7}"/>
          </ac:spMkLst>
        </pc:spChg>
        <pc:grpChg chg="del mod">
          <ac:chgData name="Yoan Thirion" userId="5bcfa94ed0e6ea65" providerId="LiveId" clId="{9C489C67-DD4D-46F5-8E8B-AF4021F78BC8}" dt="2019-08-07T06:33:24.992" v="1009" actId="478"/>
          <ac:grpSpMkLst>
            <pc:docMk/>
            <pc:sldMk cId="4163619814" sldId="517"/>
            <ac:grpSpMk id="6" creationId="{346569F4-98B5-4ACF-B743-931A97C3EDD8}"/>
          </ac:grpSpMkLst>
        </pc:grpChg>
        <pc:picChg chg="del mod">
          <ac:chgData name="Yoan Thirion" userId="5bcfa94ed0e6ea65" providerId="LiveId" clId="{9C489C67-DD4D-46F5-8E8B-AF4021F78BC8}" dt="2019-08-07T06:32:19.672" v="989"/>
          <ac:picMkLst>
            <pc:docMk/>
            <pc:sldMk cId="4163619814" sldId="517"/>
            <ac:picMk id="5" creationId="{155558F0-4050-4005-8AB8-BE15891DFB7D}"/>
          </ac:picMkLst>
        </pc:picChg>
        <pc:picChg chg="add mod">
          <ac:chgData name="Yoan Thirion" userId="5bcfa94ed0e6ea65" providerId="LiveId" clId="{9C489C67-DD4D-46F5-8E8B-AF4021F78BC8}" dt="2019-08-07T06:32:57.089" v="1004" actId="1035"/>
          <ac:picMkLst>
            <pc:docMk/>
            <pc:sldMk cId="4163619814" sldId="517"/>
            <ac:picMk id="11" creationId="{5DAA353F-40DA-484F-A0B9-3137B18DF8C1}"/>
          </ac:picMkLst>
        </pc:picChg>
        <pc:picChg chg="add del mod">
          <ac:chgData name="Yoan Thirion" userId="5bcfa94ed0e6ea65" providerId="LiveId" clId="{9C489C67-DD4D-46F5-8E8B-AF4021F78BC8}" dt="2019-08-07T06:36:06.530" v="1020" actId="478"/>
          <ac:picMkLst>
            <pc:docMk/>
            <pc:sldMk cId="4163619814" sldId="517"/>
            <ac:picMk id="13" creationId="{B6BA608B-80B4-4B16-925C-D9E17763303B}"/>
          </ac:picMkLst>
        </pc:picChg>
        <pc:picChg chg="add mod">
          <ac:chgData name="Yoan Thirion" userId="5bcfa94ed0e6ea65" providerId="LiveId" clId="{9C489C67-DD4D-46F5-8E8B-AF4021F78BC8}" dt="2019-08-07T06:36:32.850" v="1025" actId="1076"/>
          <ac:picMkLst>
            <pc:docMk/>
            <pc:sldMk cId="4163619814" sldId="517"/>
            <ac:picMk id="15" creationId="{AE6E4341-08B1-45A1-83CA-7C968B3106AA}"/>
          </ac:picMkLst>
        </pc:picChg>
      </pc:sldChg>
      <pc:sldChg chg="addSp delSp modSp setBg">
        <pc:chgData name="Yoan Thirion" userId="5bcfa94ed0e6ea65" providerId="LiveId" clId="{9C489C67-DD4D-46F5-8E8B-AF4021F78BC8}" dt="2019-08-07T06:49:42.727" v="1086" actId="478"/>
        <pc:sldMkLst>
          <pc:docMk/>
          <pc:sldMk cId="128596941" sldId="522"/>
        </pc:sldMkLst>
        <pc:spChg chg="add del">
          <ac:chgData name="Yoan Thirion" userId="5bcfa94ed0e6ea65" providerId="LiveId" clId="{9C489C67-DD4D-46F5-8E8B-AF4021F78BC8}" dt="2019-08-07T06:49:39.026" v="1079" actId="478"/>
          <ac:spMkLst>
            <pc:docMk/>
            <pc:sldMk cId="128596941" sldId="522"/>
            <ac:spMk id="5" creationId="{67E41E99-F541-44EE-A3BE-CC69705033EB}"/>
          </ac:spMkLst>
        </pc:spChg>
        <pc:spChg chg="ord">
          <ac:chgData name="Yoan Thirion" userId="5bcfa94ed0e6ea65" providerId="LiveId" clId="{9C489C67-DD4D-46F5-8E8B-AF4021F78BC8}" dt="2019-08-07T06:49:38.073" v="1073" actId="166"/>
          <ac:spMkLst>
            <pc:docMk/>
            <pc:sldMk cId="128596941" sldId="522"/>
            <ac:spMk id="6" creationId="{B9FFCEE5-AE6D-4759-BB0F-5AECEF1B9D4A}"/>
          </ac:spMkLst>
        </pc:spChg>
        <pc:spChg chg="add del">
          <ac:chgData name="Yoan Thirion" userId="5bcfa94ed0e6ea65" providerId="LiveId" clId="{9C489C67-DD4D-46F5-8E8B-AF4021F78BC8}" dt="2019-08-07T06:49:39.026" v="1079" actId="478"/>
          <ac:spMkLst>
            <pc:docMk/>
            <pc:sldMk cId="128596941" sldId="522"/>
            <ac:spMk id="7" creationId="{F3749EF2-656C-4550-8D7D-ABAE199A872B}"/>
          </ac:spMkLst>
        </pc:spChg>
        <pc:spChg chg="ord">
          <ac:chgData name="Yoan Thirion" userId="5bcfa94ed0e6ea65" providerId="LiveId" clId="{9C489C67-DD4D-46F5-8E8B-AF4021F78BC8}" dt="2019-08-07T06:49:38.073" v="1073" actId="166"/>
          <ac:spMkLst>
            <pc:docMk/>
            <pc:sldMk cId="128596941" sldId="522"/>
            <ac:spMk id="8" creationId="{A2DD5BE4-ADDD-4F8A-969A-9D87C3AF0FAB}"/>
          </ac:spMkLst>
        </pc:spChg>
        <pc:picChg chg="add del mod">
          <ac:chgData name="Yoan Thirion" userId="5bcfa94ed0e6ea65" providerId="LiveId" clId="{9C489C67-DD4D-46F5-8E8B-AF4021F78BC8}" dt="2019-08-07T06:49:39.010" v="1078"/>
          <ac:picMkLst>
            <pc:docMk/>
            <pc:sldMk cId="128596941" sldId="522"/>
            <ac:picMk id="2050" creationId="{DDFEB008-02F1-440E-A70C-C03AFB30F331}"/>
          </ac:picMkLst>
        </pc:picChg>
        <pc:picChg chg="add del mod">
          <ac:chgData name="Yoan Thirion" userId="5bcfa94ed0e6ea65" providerId="LiveId" clId="{9C489C67-DD4D-46F5-8E8B-AF4021F78BC8}" dt="2019-08-07T06:49:37.504" v="1071"/>
          <ac:picMkLst>
            <pc:docMk/>
            <pc:sldMk cId="128596941" sldId="522"/>
            <ac:picMk id="2052" creationId="{875240ED-D090-44FE-BD45-DE17B5511F0D}"/>
          </ac:picMkLst>
        </pc:picChg>
        <pc:picChg chg="add del">
          <ac:chgData name="Yoan Thirion" userId="5bcfa94ed0e6ea65" providerId="LiveId" clId="{9C489C67-DD4D-46F5-8E8B-AF4021F78BC8}" dt="2019-08-07T06:49:42.727" v="1086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delSp modSp setBg modCm">
        <pc:chgData name="Yoan Thirion" userId="5bcfa94ed0e6ea65" providerId="LiveId" clId="{9C489C67-DD4D-46F5-8E8B-AF4021F78BC8}" dt="2019-08-07T06:56:31.759" v="1133"/>
        <pc:sldMkLst>
          <pc:docMk/>
          <pc:sldMk cId="2469593724" sldId="525"/>
        </pc:sldMkLst>
        <pc:spChg chg="mod">
          <ac:chgData name="Yoan Thirion" userId="5bcfa94ed0e6ea65" providerId="LiveId" clId="{9C489C67-DD4D-46F5-8E8B-AF4021F78BC8}" dt="2019-08-07T06:55:57.985" v="1130" actId="20577"/>
          <ac:spMkLst>
            <pc:docMk/>
            <pc:sldMk cId="2469593724" sldId="525"/>
            <ac:spMk id="2" creationId="{1D6F79BB-DF2F-4C80-9417-F7FAC8341E50}"/>
          </ac:spMkLst>
        </pc:spChg>
        <pc:picChg chg="add del">
          <ac:chgData name="Yoan Thirion" userId="5bcfa94ed0e6ea65" providerId="LiveId" clId="{9C489C67-DD4D-46F5-8E8B-AF4021F78BC8}" dt="2019-08-07T06:56:31.759" v="1133"/>
          <ac:picMkLst>
            <pc:docMk/>
            <pc:sldMk cId="2469593724" sldId="525"/>
            <ac:picMk id="13" creationId="{75AB242A-68AF-4E07-8E9B-3BF0203A8532}"/>
          </ac:picMkLst>
        </pc:picChg>
      </pc:sldChg>
      <pc:sldChg chg="addSp delSp modSp modNotesTx">
        <pc:chgData name="Yoan Thirion" userId="5bcfa94ed0e6ea65" providerId="LiveId" clId="{9C489C67-DD4D-46F5-8E8B-AF4021F78BC8}" dt="2019-08-07T07:16:53.034" v="1285" actId="1076"/>
        <pc:sldMkLst>
          <pc:docMk/>
          <pc:sldMk cId="3964235155" sldId="527"/>
        </pc:sldMkLst>
        <pc:spChg chg="mod">
          <ac:chgData name="Yoan Thirion" userId="5bcfa94ed0e6ea65" providerId="LiveId" clId="{9C489C67-DD4D-46F5-8E8B-AF4021F78BC8}" dt="2019-08-07T07:16:53.034" v="1285" actId="1076"/>
          <ac:spMkLst>
            <pc:docMk/>
            <pc:sldMk cId="3964235155" sldId="527"/>
            <ac:spMk id="4" creationId="{5A547A75-E153-4105-9C04-1571576CF33B}"/>
          </ac:spMkLst>
        </pc:spChg>
        <pc:spChg chg="add del">
          <ac:chgData name="Yoan Thirion" userId="5bcfa94ed0e6ea65" providerId="LiveId" clId="{9C489C67-DD4D-46F5-8E8B-AF4021F78BC8}" dt="2019-08-06T11:02:18.953" v="919"/>
          <ac:spMkLst>
            <pc:docMk/>
            <pc:sldMk cId="3964235155" sldId="527"/>
            <ac:spMk id="7" creationId="{F945E87D-DD48-4E2B-A93A-26A5F77ACD73}"/>
          </ac:spMkLst>
        </pc:spChg>
        <pc:spChg chg="del mod">
          <ac:chgData name="Yoan Thirion" userId="5bcfa94ed0e6ea65" providerId="LiveId" clId="{9C489C67-DD4D-46F5-8E8B-AF4021F78BC8}" dt="2019-08-06T11:03:03.954" v="931" actId="478"/>
          <ac:spMkLst>
            <pc:docMk/>
            <pc:sldMk cId="3964235155" sldId="527"/>
            <ac:spMk id="13" creationId="{9C571483-DEA6-4B33-8ADE-A740CDEFB2CD}"/>
          </ac:spMkLst>
        </pc:spChg>
        <pc:picChg chg="mod">
          <ac:chgData name="Yoan Thirion" userId="5bcfa94ed0e6ea65" providerId="LiveId" clId="{9C489C67-DD4D-46F5-8E8B-AF4021F78BC8}" dt="2019-08-07T07:05:58.107" v="1171" actId="732"/>
          <ac:picMkLst>
            <pc:docMk/>
            <pc:sldMk cId="3964235155" sldId="527"/>
            <ac:picMk id="2" creationId="{841D680C-A6A2-4DE3-800C-13FDA03E78D5}"/>
          </ac:picMkLst>
        </pc:picChg>
        <pc:picChg chg="add mod">
          <ac:chgData name="Yoan Thirion" userId="5bcfa94ed0e6ea65" providerId="LiveId" clId="{9C489C67-DD4D-46F5-8E8B-AF4021F78BC8}" dt="2019-08-07T07:16:44.421" v="1282" actId="1076"/>
          <ac:picMkLst>
            <pc:docMk/>
            <pc:sldMk cId="3964235155" sldId="527"/>
            <ac:picMk id="6" creationId="{69FF0393-3B6C-41C2-89CE-3B0CC20A6EDD}"/>
          </ac:picMkLst>
        </pc:picChg>
        <pc:picChg chg="add mod">
          <ac:chgData name="Yoan Thirion" userId="5bcfa94ed0e6ea65" providerId="LiveId" clId="{9C489C67-DD4D-46F5-8E8B-AF4021F78BC8}" dt="2019-08-07T07:06:03.143" v="1172" actId="1076"/>
          <ac:picMkLst>
            <pc:docMk/>
            <pc:sldMk cId="3964235155" sldId="527"/>
            <ac:picMk id="10" creationId="{96C806FE-1689-49A3-BD57-8AB32BBA8DA3}"/>
          </ac:picMkLst>
        </pc:picChg>
      </pc:sldChg>
      <pc:sldChg chg="modSp">
        <pc:chgData name="Yoan Thirion" userId="5bcfa94ed0e6ea65" providerId="LiveId" clId="{9C489C67-DD4D-46F5-8E8B-AF4021F78BC8}" dt="2019-08-05T07:17:21.400" v="289" actId="12788"/>
        <pc:sldMkLst>
          <pc:docMk/>
          <pc:sldMk cId="353997075" sldId="528"/>
        </pc:sldMkLst>
        <pc:spChg chg="mod">
          <ac:chgData name="Yoan Thirion" userId="5bcfa94ed0e6ea65" providerId="LiveId" clId="{9C489C67-DD4D-46F5-8E8B-AF4021F78BC8}" dt="2019-08-05T07:17:21.400" v="289" actId="12788"/>
          <ac:spMkLst>
            <pc:docMk/>
            <pc:sldMk cId="353997075" sldId="528"/>
            <ac:spMk id="4" creationId="{38E85AD2-87C5-4E71-8871-15E28509E2CB}"/>
          </ac:spMkLst>
        </pc:spChg>
        <pc:spChg chg="mod">
          <ac:chgData name="Yoan Thirion" userId="5bcfa94ed0e6ea65" providerId="LiveId" clId="{9C489C67-DD4D-46F5-8E8B-AF4021F78BC8}" dt="2019-08-01T12:25:30.131" v="81" actId="1076"/>
          <ac:spMkLst>
            <pc:docMk/>
            <pc:sldMk cId="353997075" sldId="528"/>
            <ac:spMk id="7" creationId="{CE7B3CC7-A542-4E5C-8A5C-EF8A28014FC7}"/>
          </ac:spMkLst>
        </pc:spChg>
      </pc:sldChg>
      <pc:sldChg chg="addSp delSp modSp setBg">
        <pc:chgData name="Yoan Thirion" userId="5bcfa94ed0e6ea65" providerId="LiveId" clId="{9C489C67-DD4D-46F5-8E8B-AF4021F78BC8}" dt="2019-08-07T07:16:21.105" v="1278" actId="207"/>
        <pc:sldMkLst>
          <pc:docMk/>
          <pc:sldMk cId="2727648639" sldId="531"/>
        </pc:sldMkLst>
        <pc:spChg chg="mod">
          <ac:chgData name="Yoan Thirion" userId="5bcfa94ed0e6ea65" providerId="LiveId" clId="{9C489C67-DD4D-46F5-8E8B-AF4021F78BC8}" dt="2019-08-07T07:15:46.546" v="1273" actId="1076"/>
          <ac:spMkLst>
            <pc:docMk/>
            <pc:sldMk cId="2727648639" sldId="531"/>
            <ac:spMk id="4" creationId="{9F8F9EBB-478C-473C-A8F7-271FD8EF8177}"/>
          </ac:spMkLst>
        </pc:spChg>
        <pc:spChg chg="mod">
          <ac:chgData name="Yoan Thirion" userId="5bcfa94ed0e6ea65" providerId="LiveId" clId="{9C489C67-DD4D-46F5-8E8B-AF4021F78BC8}" dt="2019-08-07T07:15:49.732" v="1274" actId="1076"/>
          <ac:spMkLst>
            <pc:docMk/>
            <pc:sldMk cId="2727648639" sldId="531"/>
            <ac:spMk id="5" creationId="{AD6ED79E-6A43-4DFD-9C20-838B60968D47}"/>
          </ac:spMkLst>
        </pc:spChg>
        <pc:spChg chg="mod">
          <ac:chgData name="Yoan Thirion" userId="5bcfa94ed0e6ea65" providerId="LiveId" clId="{9C489C67-DD4D-46F5-8E8B-AF4021F78BC8}" dt="2019-08-07T07:16:21.105" v="1278" actId="207"/>
          <ac:spMkLst>
            <pc:docMk/>
            <pc:sldMk cId="2727648639" sldId="531"/>
            <ac:spMk id="6" creationId="{7F1882AD-F2CE-4C91-91A2-448EDFD8EB10}"/>
          </ac:spMkLst>
        </pc:spChg>
        <pc:picChg chg="add del">
          <ac:chgData name="Yoan Thirion" userId="5bcfa94ed0e6ea65" providerId="LiveId" clId="{9C489C67-DD4D-46F5-8E8B-AF4021F78BC8}" dt="2019-08-07T07:15:27.742" v="1270" actId="478"/>
          <ac:picMkLst>
            <pc:docMk/>
            <pc:sldMk cId="2727648639" sldId="531"/>
            <ac:picMk id="5122" creationId="{DA52671B-5460-407E-A834-2101D7C46001}"/>
          </ac:picMkLst>
        </pc:picChg>
        <pc:picChg chg="add mod">
          <ac:chgData name="Yoan Thirion" userId="5bcfa94ed0e6ea65" providerId="LiveId" clId="{9C489C67-DD4D-46F5-8E8B-AF4021F78BC8}" dt="2019-08-07T07:15:25.052" v="1269" actId="167"/>
          <ac:picMkLst>
            <pc:docMk/>
            <pc:sldMk cId="2727648639" sldId="531"/>
            <ac:picMk id="6146" creationId="{32B9A7BD-BF0B-4DE5-AD29-55F8DDD82A34}"/>
          </ac:picMkLst>
        </pc:picChg>
      </pc:sldChg>
      <pc:sldChg chg="addSp delSp modSp">
        <pc:chgData name="Yoan Thirion" userId="5bcfa94ed0e6ea65" providerId="LiveId" clId="{9C489C67-DD4D-46F5-8E8B-AF4021F78BC8}" dt="2019-08-07T06:54:28.539" v="1126" actId="12788"/>
        <pc:sldMkLst>
          <pc:docMk/>
          <pc:sldMk cId="1068122396" sldId="535"/>
        </pc:sldMkLst>
        <pc:spChg chg="add mod">
          <ac:chgData name="Yoan Thirion" userId="5bcfa94ed0e6ea65" providerId="LiveId" clId="{9C489C67-DD4D-46F5-8E8B-AF4021F78BC8}" dt="2019-08-07T06:53:45.839" v="1105" actId="2085"/>
          <ac:spMkLst>
            <pc:docMk/>
            <pc:sldMk cId="1068122396" sldId="535"/>
            <ac:spMk id="2" creationId="{FC8BBA7B-1DFB-480F-878D-F4C452D45F77}"/>
          </ac:spMkLst>
        </pc:spChg>
        <pc:spChg chg="mod ord">
          <ac:chgData name="Yoan Thirion" userId="5bcfa94ed0e6ea65" providerId="LiveId" clId="{9C489C67-DD4D-46F5-8E8B-AF4021F78BC8}" dt="2019-08-07T06:54:28.539" v="1126" actId="12788"/>
          <ac:spMkLst>
            <pc:docMk/>
            <pc:sldMk cId="1068122396" sldId="535"/>
            <ac:spMk id="4" creationId="{F5188661-28AE-4283-A490-3E5561DA67A4}"/>
          </ac:spMkLst>
        </pc:spChg>
        <pc:grpChg chg="mod">
          <ac:chgData name="Yoan Thirion" userId="5bcfa94ed0e6ea65" providerId="LiveId" clId="{9C489C67-DD4D-46F5-8E8B-AF4021F78BC8}" dt="2019-08-07T06:54:20.829" v="1123" actId="1076"/>
          <ac:grpSpMkLst>
            <pc:docMk/>
            <pc:sldMk cId="1068122396" sldId="535"/>
            <ac:grpSpMk id="6" creationId="{ED178595-AC7F-4B03-BDA7-1221F8B00209}"/>
          </ac:grpSpMkLst>
        </pc:grpChg>
        <pc:picChg chg="add mod">
          <ac:chgData name="Yoan Thirion" userId="5bcfa94ed0e6ea65" providerId="LiveId" clId="{9C489C67-DD4D-46F5-8E8B-AF4021F78BC8}" dt="2019-08-07T06:54:06.224" v="1112" actId="1076"/>
          <ac:picMkLst>
            <pc:docMk/>
            <pc:sldMk cId="1068122396" sldId="535"/>
            <ac:picMk id="3074" creationId="{803726A1-2199-45B1-8BEA-DA94AD537BE8}"/>
          </ac:picMkLst>
        </pc:picChg>
        <pc:picChg chg="del">
          <ac:chgData name="Yoan Thirion" userId="5bcfa94ed0e6ea65" providerId="LiveId" clId="{9C489C67-DD4D-46F5-8E8B-AF4021F78BC8}" dt="2019-08-07T06:52:24.427" v="1087" actId="478"/>
          <ac:picMkLst>
            <pc:docMk/>
            <pc:sldMk cId="1068122396" sldId="535"/>
            <ac:picMk id="9220" creationId="{16DC271C-B504-489D-9E6E-A6F7712945DF}"/>
          </ac:picMkLst>
        </pc:picChg>
      </pc:sldChg>
      <pc:sldChg chg="modNotesTx">
        <pc:chgData name="Yoan Thirion" userId="5bcfa94ed0e6ea65" providerId="LiveId" clId="{9C489C67-DD4D-46F5-8E8B-AF4021F78BC8}" dt="2019-08-01T14:33:28.898" v="92" actId="6549"/>
        <pc:sldMkLst>
          <pc:docMk/>
          <pc:sldMk cId="353905811" sldId="536"/>
        </pc:sldMkLst>
      </pc:sldChg>
      <pc:sldChg chg="addSp delSp modSp setBg">
        <pc:chgData name="Yoan Thirion" userId="5bcfa94ed0e6ea65" providerId="LiveId" clId="{9C489C67-DD4D-46F5-8E8B-AF4021F78BC8}" dt="2019-08-07T06:49:40.593" v="1084" actId="1076"/>
        <pc:sldMkLst>
          <pc:docMk/>
          <pc:sldMk cId="223906656" sldId="537"/>
        </pc:sldMkLst>
        <pc:spChg chg="mod ord">
          <ac:chgData name="Yoan Thirion" userId="5bcfa94ed0e6ea65" providerId="LiveId" clId="{9C489C67-DD4D-46F5-8E8B-AF4021F78BC8}" dt="2019-08-07T06:44:44.148" v="1050" actId="1076"/>
          <ac:spMkLst>
            <pc:docMk/>
            <pc:sldMk cId="223906656" sldId="537"/>
            <ac:spMk id="4" creationId="{3D540127-F371-40A9-9DE4-7C96B76B9494}"/>
          </ac:spMkLst>
        </pc:spChg>
        <pc:spChg chg="mod">
          <ac:chgData name="Yoan Thirion" userId="5bcfa94ed0e6ea65" providerId="LiveId" clId="{9C489C67-DD4D-46F5-8E8B-AF4021F78BC8}" dt="2019-08-07T06:44:33.436" v="1049" actId="1076"/>
          <ac:spMkLst>
            <pc:docMk/>
            <pc:sldMk cId="223906656" sldId="537"/>
            <ac:spMk id="6" creationId="{32432BC7-1597-45C0-8B59-1B80FDEE8AF0}"/>
          </ac:spMkLst>
        </pc:spChg>
        <pc:picChg chg="add del">
          <ac:chgData name="Yoan Thirion" userId="5bcfa94ed0e6ea65" providerId="LiveId" clId="{9C489C67-DD4D-46F5-8E8B-AF4021F78BC8}" dt="2019-08-07T06:42:04.792" v="1035" actId="478"/>
          <ac:picMkLst>
            <pc:docMk/>
            <pc:sldMk cId="223906656" sldId="537"/>
            <ac:picMk id="1026" creationId="{DBE7885E-877D-4417-A30E-9870B1757E0B}"/>
          </ac:picMkLst>
        </pc:picChg>
        <pc:picChg chg="add del mod">
          <ac:chgData name="Yoan Thirion" userId="5bcfa94ed0e6ea65" providerId="LiveId" clId="{9C489C67-DD4D-46F5-8E8B-AF4021F78BC8}" dt="2019-08-07T06:43:41.919" v="1042" actId="478"/>
          <ac:picMkLst>
            <pc:docMk/>
            <pc:sldMk cId="223906656" sldId="537"/>
            <ac:picMk id="1028" creationId="{29C7033F-E9B4-4EB8-B0A8-F47B96572F28}"/>
          </ac:picMkLst>
        </pc:picChg>
        <pc:picChg chg="add mod">
          <ac:chgData name="Yoan Thirion" userId="5bcfa94ed0e6ea65" providerId="LiveId" clId="{9C489C67-DD4D-46F5-8E8B-AF4021F78BC8}" dt="2019-08-07T06:49:40.593" v="1084" actId="1076"/>
          <ac:picMkLst>
            <pc:docMk/>
            <pc:sldMk cId="223906656" sldId="537"/>
            <ac:picMk id="1030" creationId="{04DCD6F1-4936-40E3-A807-BEC351FDD196}"/>
          </ac:picMkLst>
        </pc:picChg>
        <pc:picChg chg="del">
          <ac:chgData name="Yoan Thirion" userId="5bcfa94ed0e6ea65" providerId="LiveId" clId="{9C489C67-DD4D-46F5-8E8B-AF4021F78BC8}" dt="2019-08-07T06:42:04.792" v="1035" actId="478"/>
          <ac:picMkLst>
            <pc:docMk/>
            <pc:sldMk cId="223906656" sldId="537"/>
            <ac:picMk id="3074" creationId="{006A9EAE-A2DE-4071-88E5-0EE1416336E6}"/>
          </ac:picMkLst>
        </pc:picChg>
      </pc:sldChg>
      <pc:sldChg chg="setBg">
        <pc:chgData name="Yoan Thirion" userId="5bcfa94ed0e6ea65" providerId="LiveId" clId="{9C489C67-DD4D-46F5-8E8B-AF4021F78BC8}" dt="2019-08-07T06:56:36.335" v="1134"/>
        <pc:sldMkLst>
          <pc:docMk/>
          <pc:sldMk cId="3711407061" sldId="539"/>
        </pc:sldMkLst>
      </pc:sldChg>
      <pc:sldChg chg="addSp delSp modSp add mod modTransition setBg modShow">
        <pc:chgData name="Yoan Thirion" userId="5bcfa94ed0e6ea65" providerId="LiveId" clId="{9C489C67-DD4D-46F5-8E8B-AF4021F78BC8}" dt="2019-08-07T06:39:37.947" v="1033"/>
        <pc:sldMkLst>
          <pc:docMk/>
          <pc:sldMk cId="3406181985" sldId="550"/>
        </pc:sldMkLst>
        <pc:spChg chg="add del mod">
          <ac:chgData name="Yoan Thirion" userId="5bcfa94ed0e6ea65" providerId="LiveId" clId="{9C489C67-DD4D-46F5-8E8B-AF4021F78BC8}" dt="2019-08-07T06:39:24.143" v="1029" actId="478"/>
          <ac:spMkLst>
            <pc:docMk/>
            <pc:sldMk cId="3406181985" sldId="550"/>
            <ac:spMk id="3" creationId="{DE3998C4-1896-4459-91A0-8F9EFEF7C9C5}"/>
          </ac:spMkLst>
        </pc:spChg>
      </pc:sldChg>
      <pc:sldChg chg="delSp modSp">
        <pc:chgData name="Yoan Thirion" userId="5bcfa94ed0e6ea65" providerId="LiveId" clId="{9C489C67-DD4D-46F5-8E8B-AF4021F78BC8}" dt="2019-08-01T12:12:29.632" v="1" actId="1076"/>
        <pc:sldMkLst>
          <pc:docMk/>
          <pc:sldMk cId="2764024998" sldId="552"/>
        </pc:sldMkLst>
        <pc:picChg chg="mod">
          <ac:chgData name="Yoan Thirion" userId="5bcfa94ed0e6ea65" providerId="LiveId" clId="{9C489C67-DD4D-46F5-8E8B-AF4021F78BC8}" dt="2019-08-01T12:12:29.632" v="1" actId="1076"/>
          <ac:picMkLst>
            <pc:docMk/>
            <pc:sldMk cId="2764024998" sldId="552"/>
            <ac:picMk id="7" creationId="{29A6519A-8439-479E-8C21-A8319F8911B3}"/>
          </ac:picMkLst>
        </pc:picChg>
        <pc:picChg chg="del">
          <ac:chgData name="Yoan Thirion" userId="5bcfa94ed0e6ea65" providerId="LiveId" clId="{9C489C67-DD4D-46F5-8E8B-AF4021F78BC8}" dt="2019-08-01T12:12:25.517" v="0" actId="478"/>
          <ac:picMkLst>
            <pc:docMk/>
            <pc:sldMk cId="2764024998" sldId="552"/>
            <ac:picMk id="8" creationId="{F45A3B43-EEA0-4702-9803-AEA7FE8CF22E}"/>
          </ac:picMkLst>
        </pc:picChg>
      </pc:sldChg>
      <pc:sldChg chg="addSp delSp modSp setBg">
        <pc:chgData name="Yoan Thirion" userId="5bcfa94ed0e6ea65" providerId="LiveId" clId="{9C489C67-DD4D-46F5-8E8B-AF4021F78BC8}" dt="2019-08-07T07:12:29.100" v="1264" actId="14100"/>
        <pc:sldMkLst>
          <pc:docMk/>
          <pc:sldMk cId="3184109644" sldId="554"/>
        </pc:sldMkLst>
        <pc:spChg chg="del mod">
          <ac:chgData name="Yoan Thirion" userId="5bcfa94ed0e6ea65" providerId="LiveId" clId="{9C489C67-DD4D-46F5-8E8B-AF4021F78BC8}" dt="2019-08-07T07:08:05.857" v="1201"/>
          <ac:spMkLst>
            <pc:docMk/>
            <pc:sldMk cId="3184109644" sldId="554"/>
            <ac:spMk id="2" creationId="{4A149993-F5C7-4D1D-9EFC-A9DA0F311546}"/>
          </ac:spMkLst>
        </pc:spChg>
        <pc:spChg chg="del mod">
          <ac:chgData name="Yoan Thirion" userId="5bcfa94ed0e6ea65" providerId="LiveId" clId="{9C489C67-DD4D-46F5-8E8B-AF4021F78BC8}" dt="2019-08-07T07:09:41.277" v="1225" actId="478"/>
          <ac:spMkLst>
            <pc:docMk/>
            <pc:sldMk cId="3184109644" sldId="554"/>
            <ac:spMk id="6" creationId="{7CD87AE3-2266-4BD3-96B9-CDD36F4A2158}"/>
          </ac:spMkLst>
        </pc:spChg>
        <pc:spChg chg="mod">
          <ac:chgData name="Yoan Thirion" userId="5bcfa94ed0e6ea65" providerId="LiveId" clId="{9C489C67-DD4D-46F5-8E8B-AF4021F78BC8}" dt="2019-08-07T07:09:17.228" v="1221" actId="207"/>
          <ac:spMkLst>
            <pc:docMk/>
            <pc:sldMk cId="3184109644" sldId="554"/>
            <ac:spMk id="16" creationId="{527B297C-FA89-4415-8099-97662DF8233C}"/>
          </ac:spMkLst>
        </pc:spChg>
        <pc:spChg chg="del mod">
          <ac:chgData name="Yoan Thirion" userId="5bcfa94ed0e6ea65" providerId="LiveId" clId="{9C489C67-DD4D-46F5-8E8B-AF4021F78BC8}" dt="2019-08-07T07:10:23.628" v="1233" actId="478"/>
          <ac:spMkLst>
            <pc:docMk/>
            <pc:sldMk cId="3184109644" sldId="554"/>
            <ac:spMk id="17" creationId="{9EFB4156-1ED7-472F-BD80-38836FFB868A}"/>
          </ac:spMkLst>
        </pc:spChg>
        <pc:spChg chg="add del mod">
          <ac:chgData name="Yoan Thirion" userId="5bcfa94ed0e6ea65" providerId="LiveId" clId="{9C489C67-DD4D-46F5-8E8B-AF4021F78BC8}" dt="2019-08-07T07:09:37.561" v="1224"/>
          <ac:spMkLst>
            <pc:docMk/>
            <pc:sldMk cId="3184109644" sldId="554"/>
            <ac:spMk id="20" creationId="{40C8766B-C5CB-4669-8646-39FD0BE2C425}"/>
          </ac:spMkLst>
        </pc:spChg>
        <pc:spChg chg="add mod">
          <ac:chgData name="Yoan Thirion" userId="5bcfa94ed0e6ea65" providerId="LiveId" clId="{9C489C67-DD4D-46F5-8E8B-AF4021F78BC8}" dt="2019-08-07T07:12:29.100" v="1264" actId="14100"/>
          <ac:spMkLst>
            <pc:docMk/>
            <pc:sldMk cId="3184109644" sldId="554"/>
            <ac:spMk id="21" creationId="{00F0BB3C-66FA-4B90-ACBD-69BAFB57B6B6}"/>
          </ac:spMkLst>
        </pc:spChg>
        <pc:spChg chg="add del mod">
          <ac:chgData name="Yoan Thirion" userId="5bcfa94ed0e6ea65" providerId="LiveId" clId="{9C489C67-DD4D-46F5-8E8B-AF4021F78BC8}" dt="2019-08-07T07:12:10.177" v="1255" actId="478"/>
          <ac:spMkLst>
            <pc:docMk/>
            <pc:sldMk cId="3184109644" sldId="554"/>
            <ac:spMk id="22" creationId="{C4257E41-32D0-4E03-B46A-16B6121F7768}"/>
          </ac:spMkLst>
        </pc:spChg>
        <pc:spChg chg="add">
          <ac:chgData name="Yoan Thirion" userId="5bcfa94ed0e6ea65" providerId="LiveId" clId="{9C489C67-DD4D-46F5-8E8B-AF4021F78BC8}" dt="2019-08-07T07:12:10.784" v="1256"/>
          <ac:spMkLst>
            <pc:docMk/>
            <pc:sldMk cId="3184109644" sldId="554"/>
            <ac:spMk id="24" creationId="{04262452-740B-416E-8549-267F456499E8}"/>
          </ac:spMkLst>
        </pc:spChg>
        <pc:grpChg chg="add del mod">
          <ac:chgData name="Yoan Thirion" userId="5bcfa94ed0e6ea65" providerId="LiveId" clId="{9C489C67-DD4D-46F5-8E8B-AF4021F78BC8}" dt="2019-08-07T07:08:05.857" v="1201"/>
          <ac:grpSpMkLst>
            <pc:docMk/>
            <pc:sldMk cId="3184109644" sldId="554"/>
            <ac:grpSpMk id="7" creationId="{514C3890-99D5-4903-AA83-C917A28D3757}"/>
          </ac:grpSpMkLst>
        </pc:grpChg>
        <pc:picChg chg="del mod">
          <ac:chgData name="Yoan Thirion" userId="5bcfa94ed0e6ea65" providerId="LiveId" clId="{9C489C67-DD4D-46F5-8E8B-AF4021F78BC8}" dt="2019-08-07T07:08:53.296" v="1210" actId="478"/>
          <ac:picMkLst>
            <pc:docMk/>
            <pc:sldMk cId="3184109644" sldId="554"/>
            <ac:picMk id="12" creationId="{2C9491EF-9042-41B9-B43C-EDD7343D52E1}"/>
          </ac:picMkLst>
        </pc:picChg>
        <pc:picChg chg="add del mod">
          <ac:chgData name="Yoan Thirion" userId="5bcfa94ed0e6ea65" providerId="LiveId" clId="{9C489C67-DD4D-46F5-8E8B-AF4021F78BC8}" dt="2019-08-07T07:07:53.053" v="1196"/>
          <ac:picMkLst>
            <pc:docMk/>
            <pc:sldMk cId="3184109644" sldId="554"/>
            <ac:picMk id="18" creationId="{1D4B71F6-731C-4522-BA9F-5B768EBB1FC9}"/>
          </ac:picMkLst>
        </pc:picChg>
        <pc:picChg chg="add del mod">
          <ac:chgData name="Yoan Thirion" userId="5bcfa94ed0e6ea65" providerId="LiveId" clId="{9C489C67-DD4D-46F5-8E8B-AF4021F78BC8}" dt="2019-08-07T07:11:23.481" v="1246" actId="478"/>
          <ac:picMkLst>
            <pc:docMk/>
            <pc:sldMk cId="3184109644" sldId="554"/>
            <ac:picMk id="19" creationId="{523DD2C2-4F8E-4759-9E42-CC4CCA6A3EC5}"/>
          </ac:picMkLst>
        </pc:picChg>
        <pc:picChg chg="add mod">
          <ac:chgData name="Yoan Thirion" userId="5bcfa94ed0e6ea65" providerId="LiveId" clId="{9C489C67-DD4D-46F5-8E8B-AF4021F78BC8}" dt="2019-08-07T07:11:53.901" v="1254" actId="1076"/>
          <ac:picMkLst>
            <pc:docMk/>
            <pc:sldMk cId="3184109644" sldId="554"/>
            <ac:picMk id="23" creationId="{652C17E2-E5C4-42D3-951B-6F044B364CB1}"/>
          </ac:picMkLst>
        </pc:picChg>
        <pc:picChg chg="del">
          <ac:chgData name="Yoan Thirion" userId="5bcfa94ed0e6ea65" providerId="LiveId" clId="{9C489C67-DD4D-46F5-8E8B-AF4021F78BC8}" dt="2019-08-07T07:07:59.181" v="1199" actId="478"/>
          <ac:picMkLst>
            <pc:docMk/>
            <pc:sldMk cId="3184109644" sldId="554"/>
            <ac:picMk id="2052" creationId="{9D96BF30-D8AD-44A5-BC96-458854306466}"/>
          </ac:picMkLst>
        </pc:picChg>
        <pc:picChg chg="add del">
          <ac:chgData name="Yoan Thirion" userId="5bcfa94ed0e6ea65" providerId="LiveId" clId="{9C489C67-DD4D-46F5-8E8B-AF4021F78BC8}" dt="2019-08-07T07:03:55.005" v="1169" actId="478"/>
          <ac:picMkLst>
            <pc:docMk/>
            <pc:sldMk cId="3184109644" sldId="554"/>
            <ac:picMk id="5122" creationId="{B62E3B52-C6B0-41E2-B201-280136B954F2}"/>
          </ac:picMkLst>
        </pc:picChg>
      </pc:sldChg>
      <pc:sldChg chg="del">
        <pc:chgData name="Yoan Thirion" userId="5bcfa94ed0e6ea65" providerId="LiveId" clId="{9C489C67-DD4D-46F5-8E8B-AF4021F78BC8}" dt="2019-08-06T07:40:48.658" v="911" actId="2696"/>
        <pc:sldMkLst>
          <pc:docMk/>
          <pc:sldMk cId="1735710952" sldId="562"/>
        </pc:sldMkLst>
      </pc:sldChg>
      <pc:sldChg chg="addSp delSp modSp add mod modTransition modShow">
        <pc:chgData name="Yoan Thirion" userId="5bcfa94ed0e6ea65" providerId="LiveId" clId="{9C489C67-DD4D-46F5-8E8B-AF4021F78BC8}" dt="2019-08-07T06:39:37.947" v="1033"/>
        <pc:sldMkLst>
          <pc:docMk/>
          <pc:sldMk cId="2560127112" sldId="566"/>
        </pc:sldMkLst>
        <pc:spChg chg="add del mod">
          <ac:chgData name="Yoan Thirion" userId="5bcfa94ed0e6ea65" providerId="LiveId" clId="{9C489C67-DD4D-46F5-8E8B-AF4021F78BC8}" dt="2019-08-07T06:39:32.738" v="1031" actId="478"/>
          <ac:spMkLst>
            <pc:docMk/>
            <pc:sldMk cId="2560127112" sldId="566"/>
            <ac:spMk id="2" creationId="{73234FB4-DD55-407D-9EAF-EF06FB0D72D4}"/>
          </ac:spMkLst>
        </pc:spChg>
      </pc:sldChg>
      <pc:sldChg chg="addSp modSp add mod modTransition setBg modShow modNotesTx">
        <pc:chgData name="Yoan Thirion" userId="5bcfa94ed0e6ea65" providerId="LiveId" clId="{9C489C67-DD4D-46F5-8E8B-AF4021F78BC8}" dt="2019-08-01T14:38:32.292" v="141" actId="14100"/>
        <pc:sldMkLst>
          <pc:docMk/>
          <pc:sldMk cId="165368590" sldId="568"/>
        </pc:sldMkLst>
        <pc:spChg chg="add mod">
          <ac:chgData name="Yoan Thirion" userId="5bcfa94ed0e6ea65" providerId="LiveId" clId="{9C489C67-DD4D-46F5-8E8B-AF4021F78BC8}" dt="2019-08-01T14:37:49.554" v="131" actId="2085"/>
          <ac:spMkLst>
            <pc:docMk/>
            <pc:sldMk cId="165368590" sldId="568"/>
            <ac:spMk id="2" creationId="{51523FFA-D041-4331-A4B7-20027BD6EBB5}"/>
          </ac:spMkLst>
        </pc:spChg>
        <pc:spChg chg="add mod">
          <ac:chgData name="Yoan Thirion" userId="5bcfa94ed0e6ea65" providerId="LiveId" clId="{9C489C67-DD4D-46F5-8E8B-AF4021F78BC8}" dt="2019-08-01T14:38:32.292" v="141" actId="14100"/>
          <ac:spMkLst>
            <pc:docMk/>
            <pc:sldMk cId="165368590" sldId="568"/>
            <ac:spMk id="8" creationId="{5A9ED832-2E8C-4879-9099-D035210969DC}"/>
          </ac:spMkLst>
        </pc:spChg>
        <pc:spChg chg="add mod">
          <ac:chgData name="Yoan Thirion" userId="5bcfa94ed0e6ea65" providerId="LiveId" clId="{9C489C67-DD4D-46F5-8E8B-AF4021F78BC8}" dt="2019-08-01T14:38:28.694" v="140" actId="14100"/>
          <ac:spMkLst>
            <pc:docMk/>
            <pc:sldMk cId="165368590" sldId="568"/>
            <ac:spMk id="9" creationId="{D2D94BB8-A894-44FB-BA35-93E21ADFC4EC}"/>
          </ac:spMkLst>
        </pc:spChg>
        <pc:grpChg chg="add">
          <ac:chgData name="Yoan Thirion" userId="5bcfa94ed0e6ea65" providerId="LiveId" clId="{9C489C67-DD4D-46F5-8E8B-AF4021F78BC8}" dt="2019-08-01T14:36:53.789" v="122"/>
          <ac:grpSpMkLst>
            <pc:docMk/>
            <pc:sldMk cId="165368590" sldId="568"/>
            <ac:grpSpMk id="3" creationId="{4EBFC157-7457-4466-A140-42298D92CB9E}"/>
          </ac:grpSpMkLst>
        </pc:grpChg>
        <pc:picChg chg="mod ord">
          <ac:chgData name="Yoan Thirion" userId="5bcfa94ed0e6ea65" providerId="LiveId" clId="{9C489C67-DD4D-46F5-8E8B-AF4021F78BC8}" dt="2019-08-01T14:37:27.664" v="128" actId="166"/>
          <ac:picMkLst>
            <pc:docMk/>
            <pc:sldMk cId="165368590" sldId="568"/>
            <ac:picMk id="4" creationId="{7D2FB6C7-B86D-4A45-B551-1156BB21C16A}"/>
          </ac:picMkLst>
        </pc:picChg>
        <pc:picChg chg="add mod">
          <ac:chgData name="Yoan Thirion" userId="5bcfa94ed0e6ea65" providerId="LiveId" clId="{9C489C67-DD4D-46F5-8E8B-AF4021F78BC8}" dt="2019-08-01T14:37:18.235" v="127" actId="14100"/>
          <ac:picMkLst>
            <pc:docMk/>
            <pc:sldMk cId="165368590" sldId="568"/>
            <ac:picMk id="7" creationId="{DFD044F2-3750-4154-93A6-623E1AEC68B2}"/>
          </ac:picMkLst>
        </pc:picChg>
      </pc:sldChg>
      <pc:sldChg chg="addSp delSp modSp add modTransition setBg">
        <pc:chgData name="Yoan Thirion" userId="5bcfa94ed0e6ea65" providerId="LiveId" clId="{9C489C67-DD4D-46F5-8E8B-AF4021F78BC8}" dt="2019-08-05T08:29:19.964" v="897" actId="207"/>
        <pc:sldMkLst>
          <pc:docMk/>
          <pc:sldMk cId="664989541" sldId="569"/>
        </pc:sldMkLst>
        <pc:spChg chg="add del mod">
          <ac:chgData name="Yoan Thirion" userId="5bcfa94ed0e6ea65" providerId="LiveId" clId="{9C489C67-DD4D-46F5-8E8B-AF4021F78BC8}" dt="2019-08-02T07:10:48.932" v="147" actId="478"/>
          <ac:spMkLst>
            <pc:docMk/>
            <pc:sldMk cId="664989541" sldId="569"/>
            <ac:spMk id="2" creationId="{6CECB72A-BC77-49FC-8764-C6F456CA1529}"/>
          </ac:spMkLst>
        </pc:spChg>
        <pc:spChg chg="add del mod">
          <ac:chgData name="Yoan Thirion" userId="5bcfa94ed0e6ea65" providerId="LiveId" clId="{9C489C67-DD4D-46F5-8E8B-AF4021F78BC8}" dt="2019-08-02T07:10:33.381" v="146" actId="478"/>
          <ac:spMkLst>
            <pc:docMk/>
            <pc:sldMk cId="664989541" sldId="569"/>
            <ac:spMk id="3" creationId="{B469C1E1-DBD2-47CA-9C90-A5E0AE7ED873}"/>
          </ac:spMkLst>
        </pc:spChg>
        <pc:spChg chg="add del mod">
          <ac:chgData name="Yoan Thirion" userId="5bcfa94ed0e6ea65" providerId="LiveId" clId="{9C489C67-DD4D-46F5-8E8B-AF4021F78BC8}" dt="2019-08-05T07:15:59.958" v="277" actId="478"/>
          <ac:spMkLst>
            <pc:docMk/>
            <pc:sldMk cId="664989541" sldId="569"/>
            <ac:spMk id="7" creationId="{2E82DE1E-5FB2-4063-950E-8B764860F72B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8" creationId="{4F0A8953-D974-4693-9023-746C065F89BA}"/>
          </ac:spMkLst>
        </pc:spChg>
        <pc:spChg chg="add del">
          <ac:chgData name="Yoan Thirion" userId="5bcfa94ed0e6ea65" providerId="LiveId" clId="{9C489C67-DD4D-46F5-8E8B-AF4021F78BC8}" dt="2019-08-05T07:17:09.548" v="287"/>
          <ac:spMkLst>
            <pc:docMk/>
            <pc:sldMk cId="664989541" sldId="569"/>
            <ac:spMk id="9" creationId="{1C554568-BB65-4543-B734-A7D1332C053A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10" creationId="{B1EE5B5E-BFDE-4CA3-A5AE-A8ACC4931BF6}"/>
          </ac:spMkLst>
        </pc:spChg>
        <pc:spChg chg="add mod">
          <ac:chgData name="Yoan Thirion" userId="5bcfa94ed0e6ea65" providerId="LiveId" clId="{9C489C67-DD4D-46F5-8E8B-AF4021F78BC8}" dt="2019-08-05T08:29:19.964" v="897" actId="207"/>
          <ac:spMkLst>
            <pc:docMk/>
            <pc:sldMk cId="664989541" sldId="569"/>
            <ac:spMk id="11" creationId="{573FCC73-00CA-4445-948E-33E46A37AD82}"/>
          </ac:spMkLst>
        </pc:spChg>
        <pc:grpChg chg="add mod">
          <ac:chgData name="Yoan Thirion" userId="5bcfa94ed0e6ea65" providerId="LiveId" clId="{9C489C67-DD4D-46F5-8E8B-AF4021F78BC8}" dt="2019-08-05T08:29:19.964" v="897" actId="207"/>
          <ac:grpSpMkLst>
            <pc:docMk/>
            <pc:sldMk cId="664989541" sldId="569"/>
            <ac:grpSpMk id="4" creationId="{B0D34616-4C23-4BEC-A7BC-C8534303E66E}"/>
          </ac:grpSpMkLst>
        </pc:grpChg>
        <pc:picChg chg="add mod">
          <ac:chgData name="Yoan Thirion" userId="5bcfa94ed0e6ea65" providerId="LiveId" clId="{9C489C67-DD4D-46F5-8E8B-AF4021F78BC8}" dt="2019-08-05T08:29:19.964" v="897" actId="207"/>
          <ac:picMkLst>
            <pc:docMk/>
            <pc:sldMk cId="664989541" sldId="569"/>
            <ac:picMk id="2" creationId="{2716DCAC-FC0E-4E4F-9951-F3A1DCB7D174}"/>
          </ac:picMkLst>
        </pc:picChg>
        <pc:picChg chg="add del mod">
          <ac:chgData name="Yoan Thirion" userId="5bcfa94ed0e6ea65" providerId="LiveId" clId="{9C489C67-DD4D-46F5-8E8B-AF4021F78BC8}" dt="2019-08-05T08:17:46.037" v="889" actId="478"/>
          <ac:picMkLst>
            <pc:docMk/>
            <pc:sldMk cId="664989541" sldId="569"/>
            <ac:picMk id="1026" creationId="{22BF23FA-8850-4C29-AB01-EDF6911E26A2}"/>
          </ac:picMkLst>
        </pc:picChg>
        <pc:picChg chg="add del mod">
          <ac:chgData name="Yoan Thirion" userId="5bcfa94ed0e6ea65" providerId="LiveId" clId="{9C489C67-DD4D-46F5-8E8B-AF4021F78BC8}" dt="2019-08-02T07:52:58.953" v="215"/>
          <ac:picMkLst>
            <pc:docMk/>
            <pc:sldMk cId="664989541" sldId="569"/>
            <ac:picMk id="1026" creationId="{9C264050-5650-4884-ACE0-1B56EFCCE292}"/>
          </ac:picMkLst>
        </pc:picChg>
        <pc:picChg chg="add del mod">
          <ac:chgData name="Yoan Thirion" userId="5bcfa94ed0e6ea65" providerId="LiveId" clId="{9C489C67-DD4D-46F5-8E8B-AF4021F78BC8}" dt="2019-08-05T07:15:31.023" v="275" actId="478"/>
          <ac:picMkLst>
            <pc:docMk/>
            <pc:sldMk cId="664989541" sldId="569"/>
            <ac:picMk id="1028" creationId="{36A5E30D-2FBA-47AE-BA55-DABC9B8329DD}"/>
          </ac:picMkLst>
        </pc:picChg>
      </pc:sldChg>
      <pc:sldChg chg="addSp delSp modSp add del modTransition setBg modNotesTx">
        <pc:chgData name="Yoan Thirion" userId="5bcfa94ed0e6ea65" providerId="LiveId" clId="{9C489C67-DD4D-46F5-8E8B-AF4021F78BC8}" dt="2019-08-05T08:29:41.720" v="901" actId="478"/>
        <pc:sldMkLst>
          <pc:docMk/>
          <pc:sldMk cId="2195303561" sldId="570"/>
        </pc:sldMkLst>
        <pc:spChg chg="add del mod">
          <ac:chgData name="Yoan Thirion" userId="5bcfa94ed0e6ea65" providerId="LiveId" clId="{9C489C67-DD4D-46F5-8E8B-AF4021F78BC8}" dt="2019-08-02T07:50:01.408" v="199" actId="478"/>
          <ac:spMkLst>
            <pc:docMk/>
            <pc:sldMk cId="2195303561" sldId="570"/>
            <ac:spMk id="2" creationId="{7804EB89-E0B1-4DB9-B89F-18D19BD0D5EA}"/>
          </ac:spMkLst>
        </pc:spChg>
        <pc:spChg chg="add del mod">
          <ac:chgData name="Yoan Thirion" userId="5bcfa94ed0e6ea65" providerId="LiveId" clId="{9C489C67-DD4D-46F5-8E8B-AF4021F78BC8}" dt="2019-08-05T07:11:44.052" v="259" actId="478"/>
          <ac:spMkLst>
            <pc:docMk/>
            <pc:sldMk cId="2195303561" sldId="570"/>
            <ac:spMk id="2" creationId="{DF0A4DA9-9B68-4EA8-A760-89D6F4F3B691}"/>
          </ac:spMkLst>
        </pc:spChg>
        <pc:spChg chg="add mod ord">
          <ac:chgData name="Yoan Thirion" userId="5bcfa94ed0e6ea65" providerId="LiveId" clId="{9C489C67-DD4D-46F5-8E8B-AF4021F78BC8}" dt="2019-08-05T08:05:09.147" v="676" actId="166"/>
          <ac:spMkLst>
            <pc:docMk/>
            <pc:sldMk cId="2195303561" sldId="570"/>
            <ac:spMk id="3" creationId="{7EDD4168-2723-4B48-94A0-FD85FA5CE16D}"/>
          </ac:spMkLst>
        </pc:spChg>
        <pc:spChg chg="mod">
          <ac:chgData name="Yoan Thirion" userId="5bcfa94ed0e6ea65" providerId="LiveId" clId="{9C489C67-DD4D-46F5-8E8B-AF4021F78BC8}" dt="2019-08-05T07:28:20.933" v="424" actId="207"/>
          <ac:spMkLst>
            <pc:docMk/>
            <pc:sldMk cId="2195303561" sldId="570"/>
            <ac:spMk id="5" creationId="{4297A3F7-984B-4202-9D86-F7E4FBF53F1E}"/>
          </ac:spMkLst>
        </pc:spChg>
        <pc:spChg chg="add del mod">
          <ac:chgData name="Yoan Thirion" userId="5bcfa94ed0e6ea65" providerId="LiveId" clId="{9C489C67-DD4D-46F5-8E8B-AF4021F78BC8}" dt="2019-08-05T07:11:54.740" v="262" actId="478"/>
          <ac:spMkLst>
            <pc:docMk/>
            <pc:sldMk cId="2195303561" sldId="570"/>
            <ac:spMk id="7" creationId="{528FB97B-DDDC-434B-9871-830067416CEB}"/>
          </ac:spMkLst>
        </pc:spChg>
        <pc:spChg chg="add del mod">
          <ac:chgData name="Yoan Thirion" userId="5bcfa94ed0e6ea65" providerId="LiveId" clId="{9C489C67-DD4D-46F5-8E8B-AF4021F78BC8}" dt="2019-08-05T07:11:54.740" v="262" actId="478"/>
          <ac:spMkLst>
            <pc:docMk/>
            <pc:sldMk cId="2195303561" sldId="570"/>
            <ac:spMk id="8" creationId="{E1B16136-6F62-429E-B2EA-584ECD24E37F}"/>
          </ac:spMkLst>
        </pc:spChg>
        <pc:spChg chg="add mod ord">
          <ac:chgData name="Yoan Thirion" userId="5bcfa94ed0e6ea65" providerId="LiveId" clId="{9C489C67-DD4D-46F5-8E8B-AF4021F78BC8}" dt="2019-08-05T08:05:17.524" v="686" actId="1076"/>
          <ac:spMkLst>
            <pc:docMk/>
            <pc:sldMk cId="2195303561" sldId="570"/>
            <ac:spMk id="9" creationId="{10664EDF-50A2-4DF9-84F6-8D4FDB56E7FD}"/>
          </ac:spMkLst>
        </pc:spChg>
        <pc:spChg chg="add del mod">
          <ac:chgData name="Yoan Thirion" userId="5bcfa94ed0e6ea65" providerId="LiveId" clId="{9C489C67-DD4D-46F5-8E8B-AF4021F78BC8}" dt="2019-08-02T07:52:28.672" v="202" actId="478"/>
          <ac:spMkLst>
            <pc:docMk/>
            <pc:sldMk cId="2195303561" sldId="570"/>
            <ac:spMk id="9" creationId="{60FC2A93-02D5-4EDB-A2CA-26036FC01B3C}"/>
          </ac:spMkLst>
        </pc:spChg>
        <pc:spChg chg="add del mod">
          <ac:chgData name="Yoan Thirion" userId="5bcfa94ed0e6ea65" providerId="LiveId" clId="{9C489C67-DD4D-46F5-8E8B-AF4021F78BC8}" dt="2019-08-05T08:29:41.720" v="901" actId="478"/>
          <ac:spMkLst>
            <pc:docMk/>
            <pc:sldMk cId="2195303561" sldId="570"/>
            <ac:spMk id="12" creationId="{3E0DD474-4B5D-4D61-8CA0-C70BD396B1FF}"/>
          </ac:spMkLst>
        </pc:spChg>
        <pc:spChg chg="add mod">
          <ac:chgData name="Yoan Thirion" userId="5bcfa94ed0e6ea65" providerId="LiveId" clId="{9C489C67-DD4D-46F5-8E8B-AF4021F78BC8}" dt="2019-08-05T08:05:39.453" v="692" actId="207"/>
          <ac:spMkLst>
            <pc:docMk/>
            <pc:sldMk cId="2195303561" sldId="570"/>
            <ac:spMk id="15" creationId="{4F540747-B48E-4BD6-9426-7C0D71CA4371}"/>
          </ac:spMkLst>
        </pc:spChg>
        <pc:picChg chg="add del mod">
          <ac:chgData name="Yoan Thirion" userId="5bcfa94ed0e6ea65" providerId="LiveId" clId="{9C489C67-DD4D-46F5-8E8B-AF4021F78BC8}" dt="2019-08-05T07:21:03.801" v="372" actId="478"/>
          <ac:picMkLst>
            <pc:docMk/>
            <pc:sldMk cId="2195303561" sldId="570"/>
            <ac:picMk id="10" creationId="{EB4F38D1-8B16-4B70-9409-0B04D9AD92FA}"/>
          </ac:picMkLst>
        </pc:picChg>
        <pc:picChg chg="add del mod">
          <ac:chgData name="Yoan Thirion" userId="5bcfa94ed0e6ea65" providerId="LiveId" clId="{9C489C67-DD4D-46F5-8E8B-AF4021F78BC8}" dt="2019-08-05T07:11:54.740" v="262" actId="478"/>
          <ac:picMkLst>
            <pc:docMk/>
            <pc:sldMk cId="2195303561" sldId="570"/>
            <ac:picMk id="11" creationId="{E1353A67-F178-46F9-97F0-259CBBC529FE}"/>
          </ac:picMkLst>
        </pc:picChg>
        <pc:picChg chg="del">
          <ac:chgData name="Yoan Thirion" userId="5bcfa94ed0e6ea65" providerId="LiveId" clId="{9C489C67-DD4D-46F5-8E8B-AF4021F78BC8}" dt="2019-08-02T07:18:31.794" v="169" actId="478"/>
          <ac:picMkLst>
            <pc:docMk/>
            <pc:sldMk cId="2195303561" sldId="570"/>
            <ac:picMk id="1026" creationId="{9C264050-5650-4884-ACE0-1B56EFCCE292}"/>
          </ac:picMkLst>
        </pc:picChg>
        <pc:picChg chg="del">
          <ac:chgData name="Yoan Thirion" userId="5bcfa94ed0e6ea65" providerId="LiveId" clId="{9C489C67-DD4D-46F5-8E8B-AF4021F78BC8}" dt="2019-08-02T07:18:31.794" v="169" actId="478"/>
          <ac:picMkLst>
            <pc:docMk/>
            <pc:sldMk cId="2195303561" sldId="570"/>
            <ac:picMk id="1028" creationId="{36A5E30D-2FBA-47AE-BA55-DABC9B8329DD}"/>
          </ac:picMkLst>
        </pc:picChg>
        <pc:picChg chg="add del mod">
          <ac:chgData name="Yoan Thirion" userId="5bcfa94ed0e6ea65" providerId="LiveId" clId="{9C489C67-DD4D-46F5-8E8B-AF4021F78BC8}" dt="2019-08-05T07:26:24.548" v="384" actId="478"/>
          <ac:picMkLst>
            <pc:docMk/>
            <pc:sldMk cId="2195303561" sldId="570"/>
            <ac:picMk id="2050" creationId="{AA538AAB-550A-4ACB-8C68-17CF32296840}"/>
          </ac:picMkLst>
        </pc:picChg>
        <pc:picChg chg="add del mod">
          <ac:chgData name="Yoan Thirion" userId="5bcfa94ed0e6ea65" providerId="LiveId" clId="{9C489C67-DD4D-46F5-8E8B-AF4021F78BC8}" dt="2019-08-05T07:26:24.548" v="384" actId="478"/>
          <ac:picMkLst>
            <pc:docMk/>
            <pc:sldMk cId="2195303561" sldId="570"/>
            <ac:picMk id="2052" creationId="{E7A193FD-654F-4411-AD3A-ECD6AA90D0BC}"/>
          </ac:picMkLst>
        </pc:picChg>
        <pc:picChg chg="add del mod">
          <ac:chgData name="Yoan Thirion" userId="5bcfa94ed0e6ea65" providerId="LiveId" clId="{9C489C67-DD4D-46F5-8E8B-AF4021F78BC8}" dt="2019-08-05T08:04:46.290" v="671" actId="478"/>
          <ac:picMkLst>
            <pc:docMk/>
            <pc:sldMk cId="2195303561" sldId="570"/>
            <ac:picMk id="2054" creationId="{2D35671F-B59F-4024-9257-8C604BFDB6B5}"/>
          </ac:picMkLst>
        </pc:picChg>
        <pc:picChg chg="add mod">
          <ac:chgData name="Yoan Thirion" userId="5bcfa94ed0e6ea65" providerId="LiveId" clId="{9C489C67-DD4D-46F5-8E8B-AF4021F78BC8}" dt="2019-08-05T08:29:39.897" v="900" actId="1076"/>
          <ac:picMkLst>
            <pc:docMk/>
            <pc:sldMk cId="2195303561" sldId="570"/>
            <ac:picMk id="2056" creationId="{9FA65528-521C-48BD-9C37-666C2BB259BA}"/>
          </ac:picMkLst>
        </pc:picChg>
      </pc:sldChg>
      <pc:sldChg chg="addSp delSp modSp add setBg">
        <pc:chgData name="Yoan Thirion" userId="5bcfa94ed0e6ea65" providerId="LiveId" clId="{9C489C67-DD4D-46F5-8E8B-AF4021F78BC8}" dt="2019-08-05T08:30:00.116" v="905" actId="1076"/>
        <pc:sldMkLst>
          <pc:docMk/>
          <pc:sldMk cId="2265666378" sldId="571"/>
        </pc:sldMkLst>
        <pc:spChg chg="add del mod">
          <ac:chgData name="Yoan Thirion" userId="5bcfa94ed0e6ea65" providerId="LiveId" clId="{9C489C67-DD4D-46F5-8E8B-AF4021F78BC8}" dt="2019-08-05T07:41:52.761" v="543" actId="478"/>
          <ac:spMkLst>
            <pc:docMk/>
            <pc:sldMk cId="2265666378" sldId="571"/>
            <ac:spMk id="2" creationId="{99B73463-26AC-4ADF-B438-53D8E4097FC5}"/>
          </ac:spMkLst>
        </pc:spChg>
        <pc:spChg chg="del">
          <ac:chgData name="Yoan Thirion" userId="5bcfa94ed0e6ea65" providerId="LiveId" clId="{9C489C67-DD4D-46F5-8E8B-AF4021F78BC8}" dt="2019-08-05T07:32:59.686" v="478" actId="478"/>
          <ac:spMkLst>
            <pc:docMk/>
            <pc:sldMk cId="2265666378" sldId="571"/>
            <ac:spMk id="3" creationId="{7EDD4168-2723-4B48-94A0-FD85FA5CE16D}"/>
          </ac:spMkLst>
        </pc:spChg>
        <pc:spChg chg="del mod">
          <ac:chgData name="Yoan Thirion" userId="5bcfa94ed0e6ea65" providerId="LiveId" clId="{9C489C67-DD4D-46F5-8E8B-AF4021F78BC8}" dt="2019-08-05T07:42:12.599" v="550" actId="478"/>
          <ac:spMkLst>
            <pc:docMk/>
            <pc:sldMk cId="2265666378" sldId="571"/>
            <ac:spMk id="7" creationId="{528FB97B-DDDC-434B-9871-830067416CEB}"/>
          </ac:spMkLst>
        </pc:spChg>
        <pc:spChg chg="del">
          <ac:chgData name="Yoan Thirion" userId="5bcfa94ed0e6ea65" providerId="LiveId" clId="{9C489C67-DD4D-46F5-8E8B-AF4021F78BC8}" dt="2019-08-05T07:33:06.426" v="481" actId="478"/>
          <ac:spMkLst>
            <pc:docMk/>
            <pc:sldMk cId="2265666378" sldId="571"/>
            <ac:spMk id="8" creationId="{E1B16136-6F62-429E-B2EA-584ECD24E37F}"/>
          </ac:spMkLst>
        </pc:spChg>
        <pc:spChg chg="add mod ord">
          <ac:chgData name="Yoan Thirion" userId="5bcfa94ed0e6ea65" providerId="LiveId" clId="{9C489C67-DD4D-46F5-8E8B-AF4021F78BC8}" dt="2019-08-05T08:02:22.645" v="670" actId="403"/>
          <ac:spMkLst>
            <pc:docMk/>
            <pc:sldMk cId="2265666378" sldId="571"/>
            <ac:spMk id="9" creationId="{B7591AB7-3A32-4CDB-80A2-6DB4D11E2D40}"/>
          </ac:spMkLst>
        </pc:spChg>
        <pc:spChg chg="add del">
          <ac:chgData name="Yoan Thirion" userId="5bcfa94ed0e6ea65" providerId="LiveId" clId="{9C489C67-DD4D-46F5-8E8B-AF4021F78BC8}" dt="2019-08-05T07:42:02.345" v="546"/>
          <ac:spMkLst>
            <pc:docMk/>
            <pc:sldMk cId="2265666378" sldId="571"/>
            <ac:spMk id="12" creationId="{648F1C70-9E5C-4A18-ACD4-A70D235EA796}"/>
          </ac:spMkLst>
        </pc:spChg>
        <pc:spChg chg="add mod ord">
          <ac:chgData name="Yoan Thirion" userId="5bcfa94ed0e6ea65" providerId="LiveId" clId="{9C489C67-DD4D-46F5-8E8B-AF4021F78BC8}" dt="2019-08-05T07:59:29.377" v="648" actId="12788"/>
          <ac:spMkLst>
            <pc:docMk/>
            <pc:sldMk cId="2265666378" sldId="571"/>
            <ac:spMk id="13" creationId="{BA98D333-5B48-4614-ADEC-2FF7F76A554D}"/>
          </ac:spMkLst>
        </pc:spChg>
        <pc:spChg chg="add mod">
          <ac:chgData name="Yoan Thirion" userId="5bcfa94ed0e6ea65" providerId="LiveId" clId="{9C489C67-DD4D-46F5-8E8B-AF4021F78BC8}" dt="2019-08-05T07:59:14.666" v="644" actId="2085"/>
          <ac:spMkLst>
            <pc:docMk/>
            <pc:sldMk cId="2265666378" sldId="571"/>
            <ac:spMk id="14" creationId="{83AB254C-7AED-466E-8EF7-A4F214F8430D}"/>
          </ac:spMkLst>
        </pc:spChg>
        <pc:spChg chg="add mod">
          <ac:chgData name="Yoan Thirion" userId="5bcfa94ed0e6ea65" providerId="LiveId" clId="{9C489C67-DD4D-46F5-8E8B-AF4021F78BC8}" dt="2019-08-05T08:11:52.882" v="844" actId="1038"/>
          <ac:spMkLst>
            <pc:docMk/>
            <pc:sldMk cId="2265666378" sldId="571"/>
            <ac:spMk id="19" creationId="{62C9740B-79D2-4ACE-92A4-2EE16F308ACB}"/>
          </ac:spMkLst>
        </pc:spChg>
        <pc:spChg chg="add del mod">
          <ac:chgData name="Yoan Thirion" userId="5bcfa94ed0e6ea65" providerId="LiveId" clId="{9C489C67-DD4D-46F5-8E8B-AF4021F78BC8}" dt="2019-08-05T08:29:48.185" v="902" actId="478"/>
          <ac:spMkLst>
            <pc:docMk/>
            <pc:sldMk cId="2265666378" sldId="571"/>
            <ac:spMk id="20" creationId="{B90362A2-BFEF-4866-8D4C-72FFE180DAB4}"/>
          </ac:spMkLst>
        </pc:spChg>
        <pc:grpChg chg="mod">
          <ac:chgData name="Yoan Thirion" userId="5bcfa94ed0e6ea65" providerId="LiveId" clId="{9C489C67-DD4D-46F5-8E8B-AF4021F78BC8}" dt="2019-08-05T07:59:50.965" v="649" actId="207"/>
          <ac:grpSpMkLst>
            <pc:docMk/>
            <pc:sldMk cId="2265666378" sldId="571"/>
            <ac:grpSpMk id="4" creationId="{B0D34616-4C23-4BEC-A7BC-C8534303E66E}"/>
          </ac:grpSpMkLst>
        </pc:grpChg>
        <pc:grpChg chg="add mod">
          <ac:chgData name="Yoan Thirion" userId="5bcfa94ed0e6ea65" providerId="LiveId" clId="{9C489C67-DD4D-46F5-8E8B-AF4021F78BC8}" dt="2019-08-05T08:08:09.833" v="766" actId="164"/>
          <ac:grpSpMkLst>
            <pc:docMk/>
            <pc:sldMk cId="2265666378" sldId="571"/>
            <ac:grpSpMk id="15" creationId="{AEFC588E-E749-45F7-B0B0-7443A1F380A0}"/>
          </ac:grpSpMkLst>
        </pc:grpChg>
        <pc:grpChg chg="add mod">
          <ac:chgData name="Yoan Thirion" userId="5bcfa94ed0e6ea65" providerId="LiveId" clId="{9C489C67-DD4D-46F5-8E8B-AF4021F78BC8}" dt="2019-08-05T08:08:17.332" v="770" actId="164"/>
          <ac:grpSpMkLst>
            <pc:docMk/>
            <pc:sldMk cId="2265666378" sldId="571"/>
            <ac:grpSpMk id="16" creationId="{801E4DFC-ED4D-4346-87A0-1E6A37E2B402}"/>
          </ac:grpSpMkLst>
        </pc:grpChg>
        <pc:picChg chg="del">
          <ac:chgData name="Yoan Thirion" userId="5bcfa94ed0e6ea65" providerId="LiveId" clId="{9C489C67-DD4D-46F5-8E8B-AF4021F78BC8}" dt="2019-08-05T07:33:01.308" v="479" actId="478"/>
          <ac:picMkLst>
            <pc:docMk/>
            <pc:sldMk cId="2265666378" sldId="571"/>
            <ac:picMk id="10" creationId="{EB4F38D1-8B16-4B70-9409-0B04D9AD92FA}"/>
          </ac:picMkLst>
        </pc:picChg>
        <pc:picChg chg="del">
          <ac:chgData name="Yoan Thirion" userId="5bcfa94ed0e6ea65" providerId="LiveId" clId="{9C489C67-DD4D-46F5-8E8B-AF4021F78BC8}" dt="2019-08-05T07:33:02.963" v="480" actId="478"/>
          <ac:picMkLst>
            <pc:docMk/>
            <pc:sldMk cId="2265666378" sldId="571"/>
            <ac:picMk id="11" creationId="{E1353A67-F178-46F9-97F0-259CBBC529FE}"/>
          </ac:picMkLst>
        </pc:picChg>
        <pc:picChg chg="add del mod">
          <ac:chgData name="Yoan Thirion" userId="5bcfa94ed0e6ea65" providerId="LiveId" clId="{9C489C67-DD4D-46F5-8E8B-AF4021F78BC8}" dt="2019-08-05T07:44:16.380" v="567"/>
          <ac:picMkLst>
            <pc:docMk/>
            <pc:sldMk cId="2265666378" sldId="571"/>
            <ac:picMk id="3074" creationId="{00BEEEE5-AEE6-4042-9715-54C8CF2020E5}"/>
          </ac:picMkLst>
        </pc:picChg>
        <pc:picChg chg="add del">
          <ac:chgData name="Yoan Thirion" userId="5bcfa94ed0e6ea65" providerId="LiveId" clId="{9C489C67-DD4D-46F5-8E8B-AF4021F78BC8}" dt="2019-08-05T07:57:08.836" v="608" actId="478"/>
          <ac:picMkLst>
            <pc:docMk/>
            <pc:sldMk cId="2265666378" sldId="571"/>
            <ac:picMk id="3076" creationId="{23FA87A7-562D-4ED7-97B1-23483E87C2AE}"/>
          </ac:picMkLst>
        </pc:picChg>
        <pc:picChg chg="add del mod">
          <ac:chgData name="Yoan Thirion" userId="5bcfa94ed0e6ea65" providerId="LiveId" clId="{9C489C67-DD4D-46F5-8E8B-AF4021F78BC8}" dt="2019-08-05T07:57:50.067" v="611" actId="478"/>
          <ac:picMkLst>
            <pc:docMk/>
            <pc:sldMk cId="2265666378" sldId="571"/>
            <ac:picMk id="3078" creationId="{793EE6C4-FC5C-4D97-92C2-371BD327F048}"/>
          </ac:picMkLst>
        </pc:picChg>
        <pc:picChg chg="add mod">
          <ac:chgData name="Yoan Thirion" userId="5bcfa94ed0e6ea65" providerId="LiveId" clId="{9C489C67-DD4D-46F5-8E8B-AF4021F78BC8}" dt="2019-08-05T08:30:00.116" v="905" actId="1076"/>
          <ac:picMkLst>
            <pc:docMk/>
            <pc:sldMk cId="2265666378" sldId="571"/>
            <ac:picMk id="3080" creationId="{CF32F2AA-158B-4087-AADE-84B2FBB0C4DA}"/>
          </ac:picMkLst>
        </pc:picChg>
      </pc:sldChg>
      <pc:sldChg chg="addSp delSp modSp add setBg">
        <pc:chgData name="Yoan Thirion" userId="5bcfa94ed0e6ea65" providerId="LiveId" clId="{9C489C67-DD4D-46F5-8E8B-AF4021F78BC8}" dt="2019-08-05T08:30:16.711" v="910" actId="1076"/>
        <pc:sldMkLst>
          <pc:docMk/>
          <pc:sldMk cId="3485877226" sldId="572"/>
        </pc:sldMkLst>
        <pc:spChg chg="add mod">
          <ac:chgData name="Yoan Thirion" userId="5bcfa94ed0e6ea65" providerId="LiveId" clId="{9C489C67-DD4D-46F5-8E8B-AF4021F78BC8}" dt="2019-08-05T08:15:30.148" v="888" actId="403"/>
          <ac:spMkLst>
            <pc:docMk/>
            <pc:sldMk cId="3485877226" sldId="572"/>
            <ac:spMk id="2" creationId="{BE2B49C1-9791-4C0A-A6D8-3519F899F2A7}"/>
          </ac:spMkLst>
        </pc:spChg>
        <pc:spChg chg="del">
          <ac:chgData name="Yoan Thirion" userId="5bcfa94ed0e6ea65" providerId="LiveId" clId="{9C489C67-DD4D-46F5-8E8B-AF4021F78BC8}" dt="2019-08-05T08:08:57.139" v="773" actId="478"/>
          <ac:spMkLst>
            <pc:docMk/>
            <pc:sldMk cId="3485877226" sldId="572"/>
            <ac:spMk id="3" creationId="{7EDD4168-2723-4B48-94A0-FD85FA5CE16D}"/>
          </ac:spMkLst>
        </pc:spChg>
        <pc:spChg chg="del">
          <ac:chgData name="Yoan Thirion" userId="5bcfa94ed0e6ea65" providerId="LiveId" clId="{9C489C67-DD4D-46F5-8E8B-AF4021F78BC8}" dt="2019-08-05T08:08:57.139" v="773" actId="478"/>
          <ac:spMkLst>
            <pc:docMk/>
            <pc:sldMk cId="3485877226" sldId="572"/>
            <ac:spMk id="7" creationId="{528FB97B-DDDC-434B-9871-830067416CEB}"/>
          </ac:spMkLst>
        </pc:spChg>
        <pc:spChg chg="mod ord">
          <ac:chgData name="Yoan Thirion" userId="5bcfa94ed0e6ea65" providerId="LiveId" clId="{9C489C67-DD4D-46F5-8E8B-AF4021F78BC8}" dt="2019-08-05T08:12:39.320" v="854" actId="207"/>
          <ac:spMkLst>
            <pc:docMk/>
            <pc:sldMk cId="3485877226" sldId="572"/>
            <ac:spMk id="8" creationId="{E1B16136-6F62-429E-B2EA-584ECD24E37F}"/>
          </ac:spMkLst>
        </pc:spChg>
        <pc:spChg chg="add del">
          <ac:chgData name="Yoan Thirion" userId="5bcfa94ed0e6ea65" providerId="LiveId" clId="{9C489C67-DD4D-46F5-8E8B-AF4021F78BC8}" dt="2019-08-05T08:11:13.272" v="806" actId="478"/>
          <ac:spMkLst>
            <pc:docMk/>
            <pc:sldMk cId="3485877226" sldId="572"/>
            <ac:spMk id="12" creationId="{AC19E34B-3D09-4F86-8136-E2A800033D82}"/>
          </ac:spMkLst>
        </pc:spChg>
        <pc:spChg chg="add mod">
          <ac:chgData name="Yoan Thirion" userId="5bcfa94ed0e6ea65" providerId="LiveId" clId="{9C489C67-DD4D-46F5-8E8B-AF4021F78BC8}" dt="2019-08-05T08:12:17.520" v="849" actId="14100"/>
          <ac:spMkLst>
            <pc:docMk/>
            <pc:sldMk cId="3485877226" sldId="572"/>
            <ac:spMk id="13" creationId="{70AB68E5-297A-49C4-B2AC-C2A92D7236C7}"/>
          </ac:spMkLst>
        </pc:spChg>
        <pc:spChg chg="add del mod">
          <ac:chgData name="Yoan Thirion" userId="5bcfa94ed0e6ea65" providerId="LiveId" clId="{9C489C67-DD4D-46F5-8E8B-AF4021F78BC8}" dt="2019-08-05T08:30:13.294" v="908" actId="478"/>
          <ac:spMkLst>
            <pc:docMk/>
            <pc:sldMk cId="3485877226" sldId="572"/>
            <ac:spMk id="14" creationId="{024A5914-81CA-45C5-892B-78891E586540}"/>
          </ac:spMkLst>
        </pc:spChg>
        <pc:grpChg chg="mod">
          <ac:chgData name="Yoan Thirion" userId="5bcfa94ed0e6ea65" providerId="LiveId" clId="{9C489C67-DD4D-46F5-8E8B-AF4021F78BC8}" dt="2019-08-05T08:11:21.109" v="808" actId="207"/>
          <ac:grpSpMkLst>
            <pc:docMk/>
            <pc:sldMk cId="3485877226" sldId="572"/>
            <ac:grpSpMk id="4" creationId="{B0D34616-4C23-4BEC-A7BC-C8534303E66E}"/>
          </ac:grpSpMkLst>
        </pc:grpChg>
        <pc:picChg chg="del">
          <ac:chgData name="Yoan Thirion" userId="5bcfa94ed0e6ea65" providerId="LiveId" clId="{9C489C67-DD4D-46F5-8E8B-AF4021F78BC8}" dt="2019-08-05T08:08:53.372" v="772" actId="478"/>
          <ac:picMkLst>
            <pc:docMk/>
            <pc:sldMk cId="3485877226" sldId="572"/>
            <ac:picMk id="10" creationId="{EB4F38D1-8B16-4B70-9409-0B04D9AD92FA}"/>
          </ac:picMkLst>
        </pc:picChg>
        <pc:picChg chg="del">
          <ac:chgData name="Yoan Thirion" userId="5bcfa94ed0e6ea65" providerId="LiveId" clId="{9C489C67-DD4D-46F5-8E8B-AF4021F78BC8}" dt="2019-08-05T08:08:53.372" v="772" actId="478"/>
          <ac:picMkLst>
            <pc:docMk/>
            <pc:sldMk cId="3485877226" sldId="572"/>
            <ac:picMk id="11" creationId="{E1353A67-F178-46F9-97F0-259CBBC529FE}"/>
          </ac:picMkLst>
        </pc:picChg>
        <pc:picChg chg="add mod">
          <ac:chgData name="Yoan Thirion" userId="5bcfa94ed0e6ea65" providerId="LiveId" clId="{9C489C67-DD4D-46F5-8E8B-AF4021F78BC8}" dt="2019-08-05T08:30:16.711" v="910" actId="1076"/>
          <ac:picMkLst>
            <pc:docMk/>
            <pc:sldMk cId="3485877226" sldId="572"/>
            <ac:picMk id="4098" creationId="{02FEE797-D892-4311-8052-DA92B4F134E7}"/>
          </ac:picMkLst>
        </pc:picChg>
      </pc:sldChg>
    </pc:docChg>
  </pc:docChgLst>
  <pc:docChgLst>
    <pc:chgData name="Yoan Thirion" userId="5bcfa94ed0e6ea65" providerId="LiveId" clId="{E05D3D79-9E0D-437E-B054-61E101C46C0D}"/>
    <pc:docChg chg="undo custSel addSld delSld modSld sldOrd delSection modSection">
      <pc:chgData name="Yoan Thirion" userId="5bcfa94ed0e6ea65" providerId="LiveId" clId="{E05D3D79-9E0D-437E-B054-61E101C46C0D}" dt="2019-05-17T11:59:48.069" v="1156" actId="14100"/>
      <pc:docMkLst>
        <pc:docMk/>
      </pc:docMkLst>
      <pc:sldChg chg="add">
        <pc:chgData name="Yoan Thirion" userId="5bcfa94ed0e6ea65" providerId="LiveId" clId="{E05D3D79-9E0D-437E-B054-61E101C46C0D}" dt="2019-05-16T21:33:39.930" v="428"/>
        <pc:sldMkLst>
          <pc:docMk/>
          <pc:sldMk cId="2327036385" sldId="293"/>
        </pc:sldMkLst>
      </pc:sldChg>
      <pc:sldChg chg="addSp modSp">
        <pc:chgData name="Yoan Thirion" userId="5bcfa94ed0e6ea65" providerId="LiveId" clId="{E05D3D79-9E0D-437E-B054-61E101C46C0D}" dt="2019-05-17T07:39:27.079" v="714" actId="1076"/>
        <pc:sldMkLst>
          <pc:docMk/>
          <pc:sldMk cId="1733159478" sldId="294"/>
        </pc:sldMkLst>
        <pc:spChg chg="add mod">
          <ac:chgData name="Yoan Thirion" userId="5bcfa94ed0e6ea65" providerId="LiveId" clId="{E05D3D79-9E0D-437E-B054-61E101C46C0D}" dt="2019-05-17T07:38:43.353" v="687" actId="1076"/>
          <ac:spMkLst>
            <pc:docMk/>
            <pc:sldMk cId="1733159478" sldId="294"/>
            <ac:spMk id="2" creationId="{C248943B-3F9A-42BF-B503-3FB4C8C07794}"/>
          </ac:spMkLst>
        </pc:spChg>
        <pc:spChg chg="add mod">
          <ac:chgData name="Yoan Thirion" userId="5bcfa94ed0e6ea65" providerId="LiveId" clId="{E05D3D79-9E0D-437E-B054-61E101C46C0D}" dt="2019-05-17T07:39:27.079" v="714" actId="1076"/>
          <ac:spMkLst>
            <pc:docMk/>
            <pc:sldMk cId="1733159478" sldId="294"/>
            <ac:spMk id="3" creationId="{4F830FFB-1686-453A-8BA0-7821550D2318}"/>
          </ac:spMkLst>
        </pc:spChg>
      </pc:sldChg>
      <pc:sldChg chg="addSp delSp modSp">
        <pc:chgData name="Yoan Thirion" userId="5bcfa94ed0e6ea65" providerId="LiveId" clId="{E05D3D79-9E0D-437E-B054-61E101C46C0D}" dt="2019-05-17T07:42:18.957" v="806" actId="20577"/>
        <pc:sldMkLst>
          <pc:docMk/>
          <pc:sldMk cId="4165016021" sldId="295"/>
        </pc:sldMkLst>
        <pc:spChg chg="add del">
          <ac:chgData name="Yoan Thirion" userId="5bcfa94ed0e6ea65" providerId="LiveId" clId="{E05D3D79-9E0D-437E-B054-61E101C46C0D}" dt="2019-05-17T07:39:39.355" v="716"/>
          <ac:spMkLst>
            <pc:docMk/>
            <pc:sldMk cId="4165016021" sldId="295"/>
            <ac:spMk id="3" creationId="{653A19D8-8E1E-4C5F-A355-A87612C90682}"/>
          </ac:spMkLst>
        </pc:spChg>
        <pc:spChg chg="add del">
          <ac:chgData name="Yoan Thirion" userId="5bcfa94ed0e6ea65" providerId="LiveId" clId="{E05D3D79-9E0D-437E-B054-61E101C46C0D}" dt="2019-05-17T07:39:39.355" v="716"/>
          <ac:spMkLst>
            <pc:docMk/>
            <pc:sldMk cId="4165016021" sldId="295"/>
            <ac:spMk id="4" creationId="{D878169B-2C5A-4053-BE0B-026584F841C9}"/>
          </ac:spMkLst>
        </pc:spChg>
        <pc:spChg chg="add mod">
          <ac:chgData name="Yoan Thirion" userId="5bcfa94ed0e6ea65" providerId="LiveId" clId="{E05D3D79-9E0D-437E-B054-61E101C46C0D}" dt="2019-05-17T07:42:16.173" v="804" actId="1076"/>
          <ac:spMkLst>
            <pc:docMk/>
            <pc:sldMk cId="4165016021" sldId="295"/>
            <ac:spMk id="5" creationId="{AAA6876D-9159-4F27-AA43-FACD2CAC8BF8}"/>
          </ac:spMkLst>
        </pc:spChg>
        <pc:spChg chg="add mod">
          <ac:chgData name="Yoan Thirion" userId="5bcfa94ed0e6ea65" providerId="LiveId" clId="{E05D3D79-9E0D-437E-B054-61E101C46C0D}" dt="2019-05-17T07:42:18.957" v="806" actId="20577"/>
          <ac:spMkLst>
            <pc:docMk/>
            <pc:sldMk cId="4165016021" sldId="295"/>
            <ac:spMk id="6" creationId="{1C1F23F5-003D-4055-AEC8-1FEF8CF7A462}"/>
          </ac:spMkLst>
        </pc:spChg>
      </pc:sldChg>
      <pc:sldChg chg="addSp modSp ord">
        <pc:chgData name="Yoan Thirion" userId="5bcfa94ed0e6ea65" providerId="LiveId" clId="{E05D3D79-9E0D-437E-B054-61E101C46C0D}" dt="2019-05-17T07:41:59.019" v="802" actId="1038"/>
        <pc:sldMkLst>
          <pc:docMk/>
          <pc:sldMk cId="218265763" sldId="296"/>
        </pc:sldMkLst>
        <pc:spChg chg="add mod">
          <ac:chgData name="Yoan Thirion" userId="5bcfa94ed0e6ea65" providerId="LiveId" clId="{E05D3D79-9E0D-437E-B054-61E101C46C0D}" dt="2019-05-17T07:41:09.248" v="748" actId="208"/>
          <ac:spMkLst>
            <pc:docMk/>
            <pc:sldMk cId="218265763" sldId="296"/>
            <ac:spMk id="2" creationId="{4B3C5EB6-BA4E-449E-92B2-22B5A36FC2D4}"/>
          </ac:spMkLst>
        </pc:spChg>
        <pc:spChg chg="add">
          <ac:chgData name="Yoan Thirion" userId="5bcfa94ed0e6ea65" providerId="LiveId" clId="{E05D3D79-9E0D-437E-B054-61E101C46C0D}" dt="2019-05-17T07:40:18.085" v="719"/>
          <ac:spMkLst>
            <pc:docMk/>
            <pc:sldMk cId="218265763" sldId="296"/>
            <ac:spMk id="3" creationId="{2ABD3D97-6093-4F5F-BE3A-6A6F3D5ECE8E}"/>
          </ac:spMkLst>
        </pc:spChg>
        <pc:spChg chg="add mod">
          <ac:chgData name="Yoan Thirion" userId="5bcfa94ed0e6ea65" providerId="LiveId" clId="{E05D3D79-9E0D-437E-B054-61E101C46C0D}" dt="2019-05-17T07:40:41.670" v="739" actId="1076"/>
          <ac:spMkLst>
            <pc:docMk/>
            <pc:sldMk cId="218265763" sldId="296"/>
            <ac:spMk id="4" creationId="{6FAEF66A-47B3-4EB9-9257-06CC746D71AE}"/>
          </ac:spMkLst>
        </pc:spChg>
        <pc:spChg chg="add mod">
          <ac:chgData name="Yoan Thirion" userId="5bcfa94ed0e6ea65" providerId="LiveId" clId="{E05D3D79-9E0D-437E-B054-61E101C46C0D}" dt="2019-05-17T07:41:59.019" v="802" actId="1038"/>
          <ac:spMkLst>
            <pc:docMk/>
            <pc:sldMk cId="218265763" sldId="296"/>
            <ac:spMk id="5" creationId="{E710E941-FA8A-41B1-9528-176AFEDF21C2}"/>
          </ac:spMkLst>
        </pc:spChg>
      </pc:sldChg>
      <pc:sldChg chg="modNotesTx">
        <pc:chgData name="Yoan Thirion" userId="5bcfa94ed0e6ea65" providerId="LiveId" clId="{E05D3D79-9E0D-437E-B054-61E101C46C0D}" dt="2019-05-17T07:43:17.025" v="862" actId="20577"/>
        <pc:sldMkLst>
          <pc:docMk/>
          <pc:sldMk cId="3628086565" sldId="297"/>
        </pc:sldMkLst>
      </pc:sldChg>
      <pc:sldChg chg="addSp delSp modSp">
        <pc:chgData name="Yoan Thirion" userId="5bcfa94ed0e6ea65" providerId="LiveId" clId="{E05D3D79-9E0D-437E-B054-61E101C46C0D}" dt="2019-05-17T08:57:31.556" v="1025" actId="1037"/>
        <pc:sldMkLst>
          <pc:docMk/>
          <pc:sldMk cId="4042161672" sldId="298"/>
        </pc:sldMkLst>
        <pc:spChg chg="add del mod">
          <ac:chgData name="Yoan Thirion" userId="5bcfa94ed0e6ea65" providerId="LiveId" clId="{E05D3D79-9E0D-437E-B054-61E101C46C0D}" dt="2019-05-17T08:54:02.589" v="944"/>
          <ac:spMkLst>
            <pc:docMk/>
            <pc:sldMk cId="4042161672" sldId="298"/>
            <ac:spMk id="3" creationId="{E4D6DEB6-90D4-4329-8345-8CCD5331F07E}"/>
          </ac:spMkLst>
        </pc:spChg>
        <pc:spChg chg="add mod">
          <ac:chgData name="Yoan Thirion" userId="5bcfa94ed0e6ea65" providerId="LiveId" clId="{E05D3D79-9E0D-437E-B054-61E101C46C0D}" dt="2019-05-17T08:57:31.556" v="1025" actId="1037"/>
          <ac:spMkLst>
            <pc:docMk/>
            <pc:sldMk cId="4042161672" sldId="298"/>
            <ac:spMk id="4" creationId="{2BAD3519-6051-431E-9E20-F983B616276D}"/>
          </ac:spMkLst>
        </pc:spChg>
        <pc:picChg chg="mod">
          <ac:chgData name="Yoan Thirion" userId="5bcfa94ed0e6ea65" providerId="LiveId" clId="{E05D3D79-9E0D-437E-B054-61E101C46C0D}" dt="2019-05-17T08:53:46.007" v="937" actId="1076"/>
          <ac:picMkLst>
            <pc:docMk/>
            <pc:sldMk cId="4042161672" sldId="298"/>
            <ac:picMk id="11" creationId="{8EB2863F-C1CE-4675-BEDF-7399A24A67EC}"/>
          </ac:picMkLst>
        </pc:pic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540686098" sldId="501"/>
        </pc:sldMkLst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2791084285" sldId="503"/>
        </pc:sldMkLst>
      </pc:sldChg>
      <pc:sldChg chg="delSp modSp setBg modNotesTx">
        <pc:chgData name="Yoan Thirion" userId="5bcfa94ed0e6ea65" providerId="LiveId" clId="{E05D3D79-9E0D-437E-B054-61E101C46C0D}" dt="2019-05-16T21:45:37.554" v="515" actId="20577"/>
        <pc:sldMkLst>
          <pc:docMk/>
          <pc:sldMk cId="2359409667" sldId="514"/>
        </pc:sldMkLst>
        <pc:spChg chg="mod">
          <ac:chgData name="Yoan Thirion" userId="5bcfa94ed0e6ea65" providerId="LiveId" clId="{E05D3D79-9E0D-437E-B054-61E101C46C0D}" dt="2019-05-16T21:39:09.515" v="492" actId="1076"/>
          <ac:spMkLst>
            <pc:docMk/>
            <pc:sldMk cId="2359409667" sldId="514"/>
            <ac:spMk id="8" creationId="{775B0D15-8A66-4BEA-A6FE-8502B2F35118}"/>
          </ac:spMkLst>
        </pc:spChg>
        <pc:spChg chg="mod">
          <ac:chgData name="Yoan Thirion" userId="5bcfa94ed0e6ea65" providerId="LiveId" clId="{E05D3D79-9E0D-437E-B054-61E101C46C0D}" dt="2019-05-16T21:39:05.871" v="491" actId="1076"/>
          <ac:spMkLst>
            <pc:docMk/>
            <pc:sldMk cId="2359409667" sldId="514"/>
            <ac:spMk id="10" creationId="{C04D65B4-BFBC-4BFC-AC2C-EC17939BFAA8}"/>
          </ac:spMkLst>
        </pc:spChg>
        <pc:picChg chg="del">
          <ac:chgData name="Yoan Thirion" userId="5bcfa94ed0e6ea65" providerId="LiveId" clId="{E05D3D79-9E0D-437E-B054-61E101C46C0D}" dt="2019-05-16T21:38:16.920" v="476" actId="478"/>
          <ac:picMkLst>
            <pc:docMk/>
            <pc:sldMk cId="2359409667" sldId="514"/>
            <ac:picMk id="6" creationId="{8DF35904-88F2-433F-AE50-CA28AFDC0F1F}"/>
          </ac:picMkLst>
        </pc:picChg>
        <pc:picChg chg="mod">
          <ac:chgData name="Yoan Thirion" userId="5bcfa94ed0e6ea65" providerId="LiveId" clId="{E05D3D79-9E0D-437E-B054-61E101C46C0D}" dt="2019-05-16T21:38:56.533" v="489" actId="1076"/>
          <ac:picMkLst>
            <pc:docMk/>
            <pc:sldMk cId="2359409667" sldId="514"/>
            <ac:picMk id="9" creationId="{9AC2D999-9FFE-446A-A59C-96A1EEDA78FD}"/>
          </ac:picMkLst>
        </pc:picChg>
        <pc:picChg chg="mod">
          <ac:chgData name="Yoan Thirion" userId="5bcfa94ed0e6ea65" providerId="LiveId" clId="{E05D3D79-9E0D-437E-B054-61E101C46C0D}" dt="2019-05-16T21:38:29.509" v="481" actId="1076"/>
          <ac:picMkLst>
            <pc:docMk/>
            <pc:sldMk cId="2359409667" sldId="514"/>
            <ac:picMk id="13" creationId="{967C4BEB-FE16-4104-AF02-7049A6C62EC6}"/>
          </ac:picMkLst>
        </pc:picChg>
      </pc:sldChg>
      <pc:sldChg chg="setBg">
        <pc:chgData name="Yoan Thirion" userId="5bcfa94ed0e6ea65" providerId="LiveId" clId="{E05D3D79-9E0D-437E-B054-61E101C46C0D}" dt="2019-05-16T21:52:17.786" v="558"/>
        <pc:sldMkLst>
          <pc:docMk/>
          <pc:sldMk cId="4163619814" sldId="517"/>
        </pc:sldMkLst>
      </pc:sldChg>
      <pc:sldChg chg="modSp">
        <pc:chgData name="Yoan Thirion" userId="5bcfa94ed0e6ea65" providerId="LiveId" clId="{E05D3D79-9E0D-437E-B054-61E101C46C0D}" dt="2019-05-15T16:25:17.044" v="41" actId="403"/>
        <pc:sldMkLst>
          <pc:docMk/>
          <pc:sldMk cId="2946501701" sldId="523"/>
        </pc:sldMkLst>
        <pc:spChg chg="mod">
          <ac:chgData name="Yoan Thirion" userId="5bcfa94ed0e6ea65" providerId="LiveId" clId="{E05D3D79-9E0D-437E-B054-61E101C46C0D}" dt="2019-05-15T16:25:17.044" v="41" actId="403"/>
          <ac:spMkLst>
            <pc:docMk/>
            <pc:sldMk cId="2946501701" sldId="523"/>
            <ac:spMk id="12" creationId="{A3A0A67D-FD6B-4D28-94B2-AAD9804A7441}"/>
          </ac:spMkLst>
        </pc:sp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2469593724" sldId="525"/>
        </pc:sldMkLst>
      </pc:sldChg>
      <pc:sldChg chg="modNotesTx">
        <pc:chgData name="Yoan Thirion" userId="5bcfa94ed0e6ea65" providerId="LiveId" clId="{E05D3D79-9E0D-437E-B054-61E101C46C0D}" dt="2019-05-17T09:02:44.923" v="1132" actId="20577"/>
        <pc:sldMkLst>
          <pc:docMk/>
          <pc:sldMk cId="3964235155" sldId="527"/>
        </pc:sldMkLst>
      </pc:sldChg>
      <pc:sldChg chg="modSp setBg">
        <pc:chgData name="Yoan Thirion" userId="5bcfa94ed0e6ea65" providerId="LiveId" clId="{E05D3D79-9E0D-437E-B054-61E101C46C0D}" dt="2019-05-17T11:59:48.069" v="1156" actId="14100"/>
        <pc:sldMkLst>
          <pc:docMk/>
          <pc:sldMk cId="4202068830" sldId="529"/>
        </pc:sldMkLst>
        <pc:picChg chg="mod">
          <ac:chgData name="Yoan Thirion" userId="5bcfa94ed0e6ea65" providerId="LiveId" clId="{E05D3D79-9E0D-437E-B054-61E101C46C0D}" dt="2019-05-17T11:59:48.069" v="1156" actId="14100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">
        <pc:chgData name="Yoan Thirion" userId="5bcfa94ed0e6ea65" providerId="LiveId" clId="{E05D3D79-9E0D-437E-B054-61E101C46C0D}" dt="2019-05-16T21:33:39.930" v="428"/>
        <pc:sldMkLst>
          <pc:docMk/>
          <pc:sldMk cId="3711407061" sldId="539"/>
        </pc:sldMkLst>
      </pc:sldChg>
      <pc:sldChg chg="addSp modSp modNotesTx">
        <pc:chgData name="Yoan Thirion" userId="5bcfa94ed0e6ea65" providerId="LiveId" clId="{E05D3D79-9E0D-437E-B054-61E101C46C0D}" dt="2019-05-17T09:02:23.507" v="1131" actId="12788"/>
        <pc:sldMkLst>
          <pc:docMk/>
          <pc:sldMk cId="1317104771" sldId="546"/>
        </pc:sldMkLst>
        <pc:spChg chg="mod">
          <ac:chgData name="Yoan Thirion" userId="5bcfa94ed0e6ea65" providerId="LiveId" clId="{E05D3D79-9E0D-437E-B054-61E101C46C0D}" dt="2019-05-17T08:58:09.051" v="1068" actId="20577"/>
          <ac:spMkLst>
            <pc:docMk/>
            <pc:sldMk cId="1317104771" sldId="546"/>
            <ac:spMk id="3" creationId="{ED8949E5-A154-4167-8F92-8E01DBF583DB}"/>
          </ac:spMkLst>
        </pc:spChg>
        <pc:spChg chg="add mod">
          <ac:chgData name="Yoan Thirion" userId="5bcfa94ed0e6ea65" providerId="LiveId" clId="{E05D3D79-9E0D-437E-B054-61E101C46C0D}" dt="2019-05-17T09:02:23.507" v="1131" actId="12788"/>
          <ac:spMkLst>
            <pc:docMk/>
            <pc:sldMk cId="1317104771" sldId="546"/>
            <ac:spMk id="4" creationId="{3A2F7988-663A-4EF0-9A2B-72ADBB739A5E}"/>
          </ac:spMkLst>
        </pc:spChg>
      </pc:sldChg>
      <pc:sldChg chg="modSp add setBg">
        <pc:chgData name="Yoan Thirion" userId="5bcfa94ed0e6ea65" providerId="LiveId" clId="{E05D3D79-9E0D-437E-B054-61E101C46C0D}" dt="2019-05-16T21:35:24.639" v="468" actId="404"/>
        <pc:sldMkLst>
          <pc:docMk/>
          <pc:sldMk cId="1859604123" sldId="547"/>
        </pc:sldMkLst>
        <pc:spChg chg="mod">
          <ac:chgData name="Yoan Thirion" userId="5bcfa94ed0e6ea65" providerId="LiveId" clId="{E05D3D79-9E0D-437E-B054-61E101C46C0D}" dt="2019-05-16T21:35:24.639" v="468" actId="404"/>
          <ac:spMkLst>
            <pc:docMk/>
            <pc:sldMk cId="1859604123" sldId="547"/>
            <ac:spMk id="2" creationId="{5090C4E8-B72A-4005-A246-B9FA5559515C}"/>
          </ac:spMkLst>
        </pc:spChg>
      </pc:sldChg>
      <pc:sldChg chg="modSp">
        <pc:chgData name="Yoan Thirion" userId="5bcfa94ed0e6ea65" providerId="LiveId" clId="{E05D3D79-9E0D-437E-B054-61E101C46C0D}" dt="2019-05-15T16:25:08.752" v="39" actId="1076"/>
        <pc:sldMkLst>
          <pc:docMk/>
          <pc:sldMk cId="2550224903" sldId="549"/>
        </pc:sldMkLst>
        <pc:spChg chg="mod">
          <ac:chgData name="Yoan Thirion" userId="5bcfa94ed0e6ea65" providerId="LiveId" clId="{E05D3D79-9E0D-437E-B054-61E101C46C0D}" dt="2019-05-15T16:25:08.752" v="39" actId="1076"/>
          <ac:spMkLst>
            <pc:docMk/>
            <pc:sldMk cId="2550224903" sldId="549"/>
            <ac:spMk id="8" creationId="{2C4B7785-3551-40B9-A6A2-21DD2CC87105}"/>
          </ac:spMkLst>
        </pc:spChg>
      </pc:sldChg>
      <pc:sldChg chg="modTransition modNotesTx">
        <pc:chgData name="Yoan Thirion" userId="5bcfa94ed0e6ea65" providerId="LiveId" clId="{E05D3D79-9E0D-437E-B054-61E101C46C0D}" dt="2019-05-17T08:16:15.037" v="927" actId="20577"/>
        <pc:sldMkLst>
          <pc:docMk/>
          <pc:sldMk cId="2764024998" sldId="552"/>
        </pc:sldMkLst>
      </pc:sldChg>
      <pc:sldChg chg="ord modTransition">
        <pc:chgData name="Yoan Thirion" userId="5bcfa94ed0e6ea65" providerId="LiveId" clId="{E05D3D79-9E0D-437E-B054-61E101C46C0D}" dt="2019-05-17T07:55:58.597" v="866"/>
        <pc:sldMkLst>
          <pc:docMk/>
          <pc:sldMk cId="3201654568" sldId="553"/>
        </pc:sldMkLst>
      </pc:sldChg>
      <pc:sldChg chg="add setBg">
        <pc:chgData name="Yoan Thirion" userId="5bcfa94ed0e6ea65" providerId="LiveId" clId="{E05D3D79-9E0D-437E-B054-61E101C46C0D}" dt="2019-05-16T21:33:39.930" v="428"/>
        <pc:sldMkLst>
          <pc:docMk/>
          <pc:sldMk cId="3184109644" sldId="554"/>
        </pc:sldMkLst>
      </pc:sldChg>
      <pc:sldChg chg="modSp add">
        <pc:chgData name="Yoan Thirion" userId="5bcfa94ed0e6ea65" providerId="LiveId" clId="{E05D3D79-9E0D-437E-B054-61E101C46C0D}" dt="2019-05-16T21:34:42.199" v="450" actId="207"/>
        <pc:sldMkLst>
          <pc:docMk/>
          <pc:sldMk cId="2289005953" sldId="555"/>
        </pc:sldMkLst>
        <pc:spChg chg="mod">
          <ac:chgData name="Yoan Thirion" userId="5bcfa94ed0e6ea65" providerId="LiveId" clId="{E05D3D79-9E0D-437E-B054-61E101C46C0D}" dt="2019-05-16T21:34:42.199" v="450" actId="207"/>
          <ac:spMkLst>
            <pc:docMk/>
            <pc:sldMk cId="2289005953" sldId="555"/>
            <ac:spMk id="2" creationId="{7B2AECDB-79FE-4E12-839D-E0FD37CE58D7}"/>
          </ac:spMkLst>
        </pc:spChg>
      </pc:sldChg>
      <pc:sldChg chg="addSp delSp modSp setBg">
        <pc:chgData name="Yoan Thirion" userId="5bcfa94ed0e6ea65" providerId="LiveId" clId="{E05D3D79-9E0D-437E-B054-61E101C46C0D}" dt="2019-05-16T20:59:45.424" v="103" actId="12"/>
        <pc:sldMkLst>
          <pc:docMk/>
          <pc:sldMk cId="1175208339" sldId="557"/>
        </pc:sldMkLst>
        <pc:spChg chg="del">
          <ac:chgData name="Yoan Thirion" userId="5bcfa94ed0e6ea65" providerId="LiveId" clId="{E05D3D79-9E0D-437E-B054-61E101C46C0D}" dt="2019-05-16T05:46:24.811" v="53" actId="478"/>
          <ac:spMkLst>
            <pc:docMk/>
            <pc:sldMk cId="1175208339" sldId="557"/>
            <ac:spMk id="2" creationId="{515481E4-6E12-CF45-8C58-00C9289BF8ED}"/>
          </ac:spMkLst>
        </pc:spChg>
        <pc:spChg chg="del mod">
          <ac:chgData name="Yoan Thirion" userId="5bcfa94ed0e6ea65" providerId="LiveId" clId="{E05D3D79-9E0D-437E-B054-61E101C46C0D}" dt="2019-05-15T16:24:38.859" v="33"/>
          <ac:spMkLst>
            <pc:docMk/>
            <pc:sldMk cId="1175208339" sldId="557"/>
            <ac:spMk id="2" creationId="{D60A2BCB-8305-4128-A4F1-E4A7245772CE}"/>
          </ac:spMkLst>
        </pc:spChg>
        <pc:spChg chg="mod">
          <ac:chgData name="Yoan Thirion" userId="5bcfa94ed0e6ea65" providerId="LiveId" clId="{E05D3D79-9E0D-437E-B054-61E101C46C0D}" dt="2019-05-16T20:59:45.424" v="103" actId="12"/>
          <ac:spMkLst>
            <pc:docMk/>
            <pc:sldMk cId="1175208339" sldId="557"/>
            <ac:spMk id="3" creationId="{35100642-3DD5-4209-9FF7-84D980E09F4B}"/>
          </ac:spMkLst>
        </pc:spChg>
        <pc:spChg chg="add del mod">
          <ac:chgData name="Yoan Thirion" userId="5bcfa94ed0e6ea65" providerId="LiveId" clId="{E05D3D79-9E0D-437E-B054-61E101C46C0D}" dt="2019-05-15T16:24:42.888" v="34" actId="478"/>
          <ac:spMkLst>
            <pc:docMk/>
            <pc:sldMk cId="1175208339" sldId="557"/>
            <ac:spMk id="4" creationId="{4F651101-28BE-484D-BEF5-5978869BC35A}"/>
          </ac:spMkLst>
        </pc:spChg>
        <pc:spChg chg="add mod">
          <ac:chgData name="Yoan Thirion" userId="5bcfa94ed0e6ea65" providerId="LiveId" clId="{E05D3D79-9E0D-437E-B054-61E101C46C0D}" dt="2019-05-15T16:24:59.784" v="37" actId="207"/>
          <ac:spMkLst>
            <pc:docMk/>
            <pc:sldMk cId="1175208339" sldId="557"/>
            <ac:spMk id="6" creationId="{38B6BA94-88C5-4868-A028-9B8E577B073C}"/>
          </ac:spMkLst>
        </pc:spChg>
        <pc:spChg chg="add mod">
          <ac:chgData name="Yoan Thirion" userId="5bcfa94ed0e6ea65" providerId="LiveId" clId="{E05D3D79-9E0D-437E-B054-61E101C46C0D}" dt="2019-05-16T05:48:03.786" v="57" actId="2711"/>
          <ac:spMkLst>
            <pc:docMk/>
            <pc:sldMk cId="1175208339" sldId="557"/>
            <ac:spMk id="7" creationId="{E9C61339-BF93-4560-8295-8A65B81C7286}"/>
          </ac:spMkLst>
        </pc:spChg>
        <pc:picChg chg="add mod">
          <ac:chgData name="Yoan Thirion" userId="5bcfa94ed0e6ea65" providerId="LiveId" clId="{E05D3D79-9E0D-437E-B054-61E101C46C0D}" dt="2019-05-15T16:26:07.516" v="50" actId="108"/>
          <ac:picMkLst>
            <pc:docMk/>
            <pc:sldMk cId="1175208339" sldId="557"/>
            <ac:picMk id="1026" creationId="{0DE21744-191E-4699-AB7C-E6B9B86116B4}"/>
          </ac:picMkLst>
        </pc:picChg>
      </pc:sldChg>
      <pc:sldChg chg="add modTransition">
        <pc:chgData name="Yoan Thirion" userId="5bcfa94ed0e6ea65" providerId="LiveId" clId="{E05D3D79-9E0D-437E-B054-61E101C46C0D}" dt="2019-05-16T21:50:57.140" v="555"/>
        <pc:sldMkLst>
          <pc:docMk/>
          <pc:sldMk cId="1571794279" sldId="559"/>
        </pc:sldMkLst>
      </pc:sldChg>
      <pc:sldChg chg="add modTransition setBg">
        <pc:chgData name="Yoan Thirion" userId="5bcfa94ed0e6ea65" providerId="LiveId" clId="{E05D3D79-9E0D-437E-B054-61E101C46C0D}" dt="2019-05-16T21:34:07.260" v="431"/>
        <pc:sldMkLst>
          <pc:docMk/>
          <pc:sldMk cId="4129528085" sldId="560"/>
        </pc:sldMkLst>
      </pc:sldChg>
      <pc:sldChg chg="addSp delSp modSp add ord modTransition setBg modAnim modNotesTx">
        <pc:chgData name="Yoan Thirion" userId="5bcfa94ed0e6ea65" providerId="LiveId" clId="{E05D3D79-9E0D-437E-B054-61E101C46C0D}" dt="2019-05-17T08:57:41.894" v="1047" actId="20577"/>
        <pc:sldMkLst>
          <pc:docMk/>
          <pc:sldMk cId="3016415710" sldId="561"/>
        </pc:sldMkLst>
        <pc:spChg chg="mod">
          <ac:chgData name="Yoan Thirion" userId="5bcfa94ed0e6ea65" providerId="LiveId" clId="{E05D3D79-9E0D-437E-B054-61E101C46C0D}" dt="2019-05-16T21:19:31.117" v="191" actId="207"/>
          <ac:spMkLst>
            <pc:docMk/>
            <pc:sldMk cId="3016415710" sldId="561"/>
            <ac:spMk id="2" creationId="{3AFA155D-7B32-47A2-942A-73BEF9DA2DF0}"/>
          </ac:spMkLst>
        </pc:spChg>
        <pc:spChg chg="del">
          <ac:chgData name="Yoan Thirion" userId="5bcfa94ed0e6ea65" providerId="LiveId" clId="{E05D3D79-9E0D-437E-B054-61E101C46C0D}" dt="2019-05-16T21:16:17.431" v="166" actId="478"/>
          <ac:spMkLst>
            <pc:docMk/>
            <pc:sldMk cId="3016415710" sldId="561"/>
            <ac:spMk id="3" creationId="{A366E0D8-71C0-4C27-9684-D9DFC17BED07}"/>
          </ac:spMkLst>
        </pc:spChg>
        <pc:spChg chg="add del mod">
          <ac:chgData name="Yoan Thirion" userId="5bcfa94ed0e6ea65" providerId="LiveId" clId="{E05D3D79-9E0D-437E-B054-61E101C46C0D}" dt="2019-05-16T21:27:54.335" v="369" actId="478"/>
          <ac:spMkLst>
            <pc:docMk/>
            <pc:sldMk cId="3016415710" sldId="561"/>
            <ac:spMk id="5" creationId="{BE66B8F7-8862-4AC7-B11A-B272B0D01BC0}"/>
          </ac:spMkLst>
        </pc:spChg>
        <pc:spChg chg="add del mod">
          <ac:chgData name="Yoan Thirion" userId="5bcfa94ed0e6ea65" providerId="LiveId" clId="{E05D3D79-9E0D-437E-B054-61E101C46C0D}" dt="2019-05-16T21:28:01.322" v="371" actId="478"/>
          <ac:spMkLst>
            <pc:docMk/>
            <pc:sldMk cId="3016415710" sldId="561"/>
            <ac:spMk id="6" creationId="{CF925576-7732-4E66-9882-087565701325}"/>
          </ac:spMkLst>
        </pc:spChg>
        <pc:spChg chg="add del mod">
          <ac:chgData name="Yoan Thirion" userId="5bcfa94ed0e6ea65" providerId="LiveId" clId="{E05D3D79-9E0D-437E-B054-61E101C46C0D}" dt="2019-05-16T21:28:46.264" v="390" actId="478"/>
          <ac:spMkLst>
            <pc:docMk/>
            <pc:sldMk cId="3016415710" sldId="561"/>
            <ac:spMk id="9" creationId="{84EAA8F1-F819-4A47-933E-4D6B4CE1C90E}"/>
          </ac:spMkLst>
        </pc:spChg>
        <pc:spChg chg="add mod">
          <ac:chgData name="Yoan Thirion" userId="5bcfa94ed0e6ea65" providerId="LiveId" clId="{E05D3D79-9E0D-437E-B054-61E101C46C0D}" dt="2019-05-16T21:36:47.137" v="475" actId="207"/>
          <ac:spMkLst>
            <pc:docMk/>
            <pc:sldMk cId="3016415710" sldId="561"/>
            <ac:spMk id="14" creationId="{B61D2DAD-5281-4D1A-9422-33093973F1A7}"/>
          </ac:spMkLst>
        </pc:spChg>
        <pc:picChg chg="add mod">
          <ac:chgData name="Yoan Thirion" userId="5bcfa94ed0e6ea65" providerId="LiveId" clId="{E05D3D79-9E0D-437E-B054-61E101C46C0D}" dt="2019-05-16T21:18:36.293" v="184" actId="1076"/>
          <ac:picMkLst>
            <pc:docMk/>
            <pc:sldMk cId="3016415710" sldId="561"/>
            <ac:picMk id="2050" creationId="{B67B8CC5-E9E7-43B2-84AC-02E9E1F934DB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2" creationId="{3539DEF7-0549-40A2-9C82-4FA984ABD12F}"/>
          </ac:picMkLst>
        </pc:picChg>
        <pc:picChg chg="add del mod">
          <ac:chgData name="Yoan Thirion" userId="5bcfa94ed0e6ea65" providerId="LiveId" clId="{E05D3D79-9E0D-437E-B054-61E101C46C0D}" dt="2019-05-16T21:29:06.206" v="396" actId="478"/>
          <ac:picMkLst>
            <pc:docMk/>
            <pc:sldMk cId="3016415710" sldId="561"/>
            <ac:picMk id="2054" creationId="{80F38B7A-68C6-423E-AD73-A257AACB5F66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6" creationId="{86F47F33-AC7B-42D8-A808-AE108E870531}"/>
          </ac:picMkLst>
        </pc:picChg>
        <pc:picChg chg="add mod">
          <ac:chgData name="Yoan Thirion" userId="5bcfa94ed0e6ea65" providerId="LiveId" clId="{E05D3D79-9E0D-437E-B054-61E101C46C0D}" dt="2019-05-16T21:31:23.180" v="405" actId="1076"/>
          <ac:picMkLst>
            <pc:docMk/>
            <pc:sldMk cId="3016415710" sldId="561"/>
            <ac:picMk id="2058" creationId="{86ADF810-04B6-403B-911A-368628F73F4A}"/>
          </ac:picMkLst>
        </pc:picChg>
        <pc:picChg chg="add mod">
          <ac:chgData name="Yoan Thirion" userId="5bcfa94ed0e6ea65" providerId="LiveId" clId="{E05D3D79-9E0D-437E-B054-61E101C46C0D}" dt="2019-05-16T21:32:03.051" v="409" actId="1076"/>
          <ac:picMkLst>
            <pc:docMk/>
            <pc:sldMk cId="3016415710" sldId="561"/>
            <ac:picMk id="2060" creationId="{BD3695A4-C2AF-47A4-8798-9545AA004926}"/>
          </ac:picMkLst>
        </pc:picChg>
      </pc:sldChg>
      <pc:sldChg chg="modSp add modTransition">
        <pc:chgData name="Yoan Thirion" userId="5bcfa94ed0e6ea65" providerId="LiveId" clId="{E05D3D79-9E0D-437E-B054-61E101C46C0D}" dt="2019-05-16T21:50:53.142" v="554"/>
        <pc:sldMkLst>
          <pc:docMk/>
          <pc:sldMk cId="3844707600" sldId="563"/>
        </pc:sldMkLst>
        <pc:spChg chg="mod">
          <ac:chgData name="Yoan Thirion" userId="5bcfa94ed0e6ea65" providerId="LiveId" clId="{E05D3D79-9E0D-437E-B054-61E101C46C0D}" dt="2019-05-16T21:34:20.645" v="448" actId="20577"/>
          <ac:spMkLst>
            <pc:docMk/>
            <pc:sldMk cId="3844707600" sldId="563"/>
            <ac:spMk id="2" creationId="{29832828-C969-4C75-9261-60D48AE4F33E}"/>
          </ac:spMkLst>
        </pc:spChg>
      </pc:sldChg>
    </pc:docChg>
  </pc:docChgLst>
  <pc:docChgLst>
    <pc:chgData name="Cedric TAMAVOND" userId="8911233051af4bc3" providerId="Windows Live" clId="Web-{CE245F96-EF6D-497D-91FE-A209C042E061}"/>
  </pc:docChgLst>
  <pc:docChgLst>
    <pc:chgData name="Cedric TAMAVOND" userId="8911233051af4bc3" providerId="Windows Live" clId="Web-{3050405E-57ED-4E15-83B5-A92E86E87C3B}"/>
  </pc:docChgLst>
  <pc:docChgLst>
    <pc:chgData name="Cedric TAMAVOND" userId="8911233051af4bc3" providerId="Windows Live" clId="Web-{F3CF9BF5-3714-46BE-9A03-95F8E19C9746}"/>
  </pc:docChgLst>
  <pc:docChgLst>
    <pc:chgData userId="8911233051af4bc3" providerId="LiveId" clId="{409A2619-C6D4-4EEB-9448-E92E8A3E644B}"/>
    <pc:docChg chg="undo redo custSel mod addSld delSld modSld sldOrd modSection">
      <pc:chgData name="" userId="8911233051af4bc3" providerId="LiveId" clId="{409A2619-C6D4-4EEB-9448-E92E8A3E644B}" dt="2019-05-16T21:56:13.182" v="1306" actId="1076"/>
      <pc:docMkLst>
        <pc:docMk/>
      </pc:docMkLst>
      <pc:sldChg chg="addSp modSp modNotesTx">
        <pc:chgData name="" userId="8911233051af4bc3" providerId="LiveId" clId="{409A2619-C6D4-4EEB-9448-E92E8A3E644B}" dt="2019-05-16T21:12:09.037" v="881" actId="20577"/>
        <pc:sldMkLst>
          <pc:docMk/>
          <pc:sldMk cId="3792591431" sldId="496"/>
        </pc:sldMkLst>
        <pc:picChg chg="mod ord">
          <ac:chgData name="" userId="8911233051af4bc3" providerId="LiveId" clId="{409A2619-C6D4-4EEB-9448-E92E8A3E644B}" dt="2019-05-16T21:11:53.150" v="875" actId="14100"/>
          <ac:picMkLst>
            <pc:docMk/>
            <pc:sldMk cId="3792591431" sldId="496"/>
            <ac:picMk id="4" creationId="{8D46BCDF-0CDA-4F05-8515-54603177D0F8}"/>
          </ac:picMkLst>
        </pc:picChg>
        <pc:picChg chg="add mod">
          <ac:chgData name="" userId="8911233051af4bc3" providerId="LiveId" clId="{409A2619-C6D4-4EEB-9448-E92E8A3E644B}" dt="2019-05-16T21:11:53.150" v="875" actId="14100"/>
          <ac:picMkLst>
            <pc:docMk/>
            <pc:sldMk cId="3792591431" sldId="496"/>
            <ac:picMk id="2050" creationId="{F0E0D56D-22A0-4AE6-A39C-CD37AA6E3815}"/>
          </ac:picMkLst>
        </pc:picChg>
      </pc:sldChg>
      <pc:sldChg chg="addSp delSp modSp">
        <pc:chgData name="" userId="8911233051af4bc3" providerId="LiveId" clId="{409A2619-C6D4-4EEB-9448-E92E8A3E644B}" dt="2019-05-14T22:06:47.826" v="614" actId="255"/>
        <pc:sldMkLst>
          <pc:docMk/>
          <pc:sldMk cId="128596941" sldId="522"/>
        </pc:sldMkLst>
        <pc:spChg chg="add del mod">
          <ac:chgData name="" userId="8911233051af4bc3" providerId="LiveId" clId="{409A2619-C6D4-4EEB-9448-E92E8A3E644B}" dt="2019-05-14T22:06:47.826" v="614" actId="255"/>
          <ac:spMkLst>
            <pc:docMk/>
            <pc:sldMk cId="128596941" sldId="522"/>
            <ac:spMk id="8" creationId="{A2DD5BE4-ADDD-4F8A-969A-9D87C3AF0FAB}"/>
          </ac:spMkLst>
        </pc:spChg>
        <pc:spChg chg="add del">
          <ac:chgData name="" userId="8911233051af4bc3" providerId="LiveId" clId="{409A2619-C6D4-4EEB-9448-E92E8A3E644B}" dt="2019-05-14T22:06:18.801" v="607"/>
          <ac:spMkLst>
            <pc:docMk/>
            <pc:sldMk cId="128596941" sldId="522"/>
            <ac:spMk id="9" creationId="{FD3E4FEE-146C-4EAE-B317-B706DBEB143B}"/>
          </ac:spMkLst>
        </pc:spChg>
        <pc:spChg chg="add del">
          <ac:chgData name="" userId="8911233051af4bc3" providerId="LiveId" clId="{409A2619-C6D4-4EEB-9448-E92E8A3E644B}" dt="2019-05-14T22:06:21.234" v="609"/>
          <ac:spMkLst>
            <pc:docMk/>
            <pc:sldMk cId="128596941" sldId="522"/>
            <ac:spMk id="10" creationId="{A116AAE6-F210-48C4-A02A-A405E1BEF5DC}"/>
          </ac:spMkLst>
        </pc:spChg>
        <pc:picChg chg="add del">
          <ac:chgData name="" userId="8911233051af4bc3" providerId="LiveId" clId="{409A2619-C6D4-4EEB-9448-E92E8A3E644B}" dt="2019-05-14T22:06:13.980" v="604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modSp setBg">
        <pc:chgData name="" userId="8911233051af4bc3" providerId="LiveId" clId="{409A2619-C6D4-4EEB-9448-E92E8A3E644B}" dt="2019-05-16T21:56:13.182" v="1306" actId="1076"/>
        <pc:sldMkLst>
          <pc:docMk/>
          <pc:sldMk cId="4202068830" sldId="529"/>
        </pc:sldMkLst>
        <pc:spChg chg="mod">
          <ac:chgData name="" userId="8911233051af4bc3" providerId="LiveId" clId="{409A2619-C6D4-4EEB-9448-E92E8A3E644B}" dt="2019-05-16T21:54:11.096" v="1223" actId="1076"/>
          <ac:spMkLst>
            <pc:docMk/>
            <pc:sldMk cId="4202068830" sldId="529"/>
            <ac:spMk id="5" creationId="{1202104A-8EDA-4362-BB26-DA11666FE328}"/>
          </ac:spMkLst>
        </pc:spChg>
        <pc:spChg chg="add mod">
          <ac:chgData name="" userId="8911233051af4bc3" providerId="LiveId" clId="{409A2619-C6D4-4EEB-9448-E92E8A3E644B}" dt="2019-05-16T21:56:13.182" v="1306" actId="1076"/>
          <ac:spMkLst>
            <pc:docMk/>
            <pc:sldMk cId="4202068830" sldId="529"/>
            <ac:spMk id="6" creationId="{3379F29B-1448-4322-8B5F-3E88028FAE30}"/>
          </ac:spMkLst>
        </pc:spChg>
        <pc:spChg chg="mod">
          <ac:chgData name="" userId="8911233051af4bc3" providerId="LiveId" clId="{409A2619-C6D4-4EEB-9448-E92E8A3E644B}" dt="2019-05-16T21:55:42.725" v="1301" actId="1076"/>
          <ac:spMkLst>
            <pc:docMk/>
            <pc:sldMk cId="4202068830" sldId="529"/>
            <ac:spMk id="7" creationId="{D9E34601-DBDB-46E3-B27C-B25E878196B6}"/>
          </ac:spMkLst>
        </pc:spChg>
        <pc:spChg chg="mod ord">
          <ac:chgData name="" userId="8911233051af4bc3" providerId="LiveId" clId="{409A2619-C6D4-4EEB-9448-E92E8A3E644B}" dt="2019-05-16T21:55:46.961" v="1302" actId="1076"/>
          <ac:spMkLst>
            <pc:docMk/>
            <pc:sldMk cId="4202068830" sldId="529"/>
            <ac:spMk id="9" creationId="{E9DB400B-4512-4906-8ED5-130B96A6F690}"/>
          </ac:spMkLst>
        </pc:spChg>
        <pc:picChg chg="mod">
          <ac:chgData name="" userId="8911233051af4bc3" providerId="LiveId" clId="{409A2619-C6D4-4EEB-9448-E92E8A3E644B}" dt="2019-05-16T21:55:58.102" v="1303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modSp">
        <pc:chgData name="" userId="8911233051af4bc3" providerId="LiveId" clId="{409A2619-C6D4-4EEB-9448-E92E8A3E644B}" dt="2019-05-16T21:12:55.339" v="900" actId="20577"/>
        <pc:sldMkLst>
          <pc:docMk/>
          <pc:sldMk cId="2727648639" sldId="531"/>
        </pc:sldMkLst>
        <pc:spChg chg="mod">
          <ac:chgData name="" userId="8911233051af4bc3" providerId="LiveId" clId="{409A2619-C6D4-4EEB-9448-E92E8A3E644B}" dt="2019-05-14T22:06:40.918" v="612" actId="1076"/>
          <ac:spMkLst>
            <pc:docMk/>
            <pc:sldMk cId="2727648639" sldId="531"/>
            <ac:spMk id="4" creationId="{9F8F9EBB-478C-473C-A8F7-271FD8EF8177}"/>
          </ac:spMkLst>
        </pc:spChg>
        <pc:spChg chg="mod ord">
          <ac:chgData name="" userId="8911233051af4bc3" providerId="LiveId" clId="{409A2619-C6D4-4EEB-9448-E92E8A3E644B}" dt="2019-05-16T21:12:55.339" v="900" actId="20577"/>
          <ac:spMkLst>
            <pc:docMk/>
            <pc:sldMk cId="2727648639" sldId="531"/>
            <ac:spMk id="5" creationId="{AD6ED79E-6A43-4DFD-9C20-838B60968D47}"/>
          </ac:spMkLst>
        </pc:spChg>
        <pc:picChg chg="mod ord">
          <ac:chgData name="" userId="8911233051af4bc3" providerId="LiveId" clId="{409A2619-C6D4-4EEB-9448-E92E8A3E644B}" dt="2019-05-14T22:05:38.937" v="571" actId="1076"/>
          <ac:picMkLst>
            <pc:docMk/>
            <pc:sldMk cId="2727648639" sldId="531"/>
            <ac:picMk id="5122" creationId="{DA52671B-5460-407E-A834-2101D7C46001}"/>
          </ac:picMkLst>
        </pc:picChg>
      </pc:sldChg>
      <pc:sldChg chg="modSp modNotesTx">
        <pc:chgData name="" userId="8911233051af4bc3" providerId="LiveId" clId="{409A2619-C6D4-4EEB-9448-E92E8A3E644B}" dt="2019-05-16T21:14:22.095" v="917" actId="20577"/>
        <pc:sldMkLst>
          <pc:docMk/>
          <pc:sldMk cId="2305881371" sldId="533"/>
        </pc:sldMkLst>
        <pc:spChg chg="mod">
          <ac:chgData name="" userId="8911233051af4bc3" providerId="LiveId" clId="{409A2619-C6D4-4EEB-9448-E92E8A3E644B}" dt="2019-05-14T22:08:57.346" v="632" actId="1076"/>
          <ac:spMkLst>
            <pc:docMk/>
            <pc:sldMk cId="2305881371" sldId="533"/>
            <ac:spMk id="2" creationId="{08B2797D-4BC3-494F-9992-E4654091D70E}"/>
          </ac:spMkLst>
        </pc:spChg>
        <pc:picChg chg="mod">
          <ac:chgData name="" userId="8911233051af4bc3" providerId="LiveId" clId="{409A2619-C6D4-4EEB-9448-E92E8A3E644B}" dt="2019-05-14T22:08:34.628" v="629" actId="1076"/>
          <ac:picMkLst>
            <pc:docMk/>
            <pc:sldMk cId="2305881371" sldId="533"/>
            <ac:picMk id="11" creationId="{9E778956-C598-48C5-8F50-1BE5F119CBF5}"/>
          </ac:picMkLst>
        </pc:picChg>
      </pc:sldChg>
      <pc:sldChg chg="modSp">
        <pc:chgData name="" userId="8911233051af4bc3" providerId="LiveId" clId="{409A2619-C6D4-4EEB-9448-E92E8A3E644B}" dt="2019-05-14T22:09:23.140" v="638" actId="1076"/>
        <pc:sldMkLst>
          <pc:docMk/>
          <pc:sldMk cId="4280819336" sldId="534"/>
        </pc:sldMkLst>
        <pc:spChg chg="mod">
          <ac:chgData name="" userId="8911233051af4bc3" providerId="LiveId" clId="{409A2619-C6D4-4EEB-9448-E92E8A3E644B}" dt="2019-05-14T22:09:23.140" v="638" actId="1076"/>
          <ac:spMkLst>
            <pc:docMk/>
            <pc:sldMk cId="4280819336" sldId="534"/>
            <ac:spMk id="4" creationId="{108CA38A-A654-4BAC-9F7C-A6AFECEDE956}"/>
          </ac:spMkLst>
        </pc:spChg>
        <pc:picChg chg="mod modCrop">
          <ac:chgData name="" userId="8911233051af4bc3" providerId="LiveId" clId="{409A2619-C6D4-4EEB-9448-E92E8A3E644B}" dt="2019-05-14T22:09:17.383" v="637" actId="1076"/>
          <ac:picMkLst>
            <pc:docMk/>
            <pc:sldMk cId="4280819336" sldId="534"/>
            <ac:picMk id="8194" creationId="{00250086-A5E5-4CAA-B56A-3BD954DE413A}"/>
          </ac:picMkLst>
        </pc:picChg>
      </pc:sldChg>
      <pc:sldChg chg="modSp">
        <pc:chgData name="" userId="8911233051af4bc3" providerId="LiveId" clId="{409A2619-C6D4-4EEB-9448-E92E8A3E644B}" dt="2019-05-14T22:09:44.188" v="640" actId="1076"/>
        <pc:sldMkLst>
          <pc:docMk/>
          <pc:sldMk cId="1068122396" sldId="535"/>
        </pc:sldMkLst>
        <pc:spChg chg="mod">
          <ac:chgData name="" userId="8911233051af4bc3" providerId="LiveId" clId="{409A2619-C6D4-4EEB-9448-E92E8A3E644B}" dt="2019-05-14T22:09:44.188" v="640" actId="1076"/>
          <ac:spMkLst>
            <pc:docMk/>
            <pc:sldMk cId="1068122396" sldId="535"/>
            <ac:spMk id="4" creationId="{F5188661-28AE-4283-A490-3E5561DA67A4}"/>
          </ac:spMkLst>
        </pc:spChg>
      </pc:sldChg>
      <pc:sldChg chg="addSp modSp">
        <pc:chgData name="" userId="8911233051af4bc3" providerId="LiveId" clId="{409A2619-C6D4-4EEB-9448-E92E8A3E644B}" dt="2019-05-14T22:13:21.877" v="732" actId="1076"/>
        <pc:sldMkLst>
          <pc:docMk/>
          <pc:sldMk cId="353905811" sldId="536"/>
        </pc:sldMkLst>
        <pc:spChg chg="mod">
          <ac:chgData name="" userId="8911233051af4bc3" providerId="LiveId" clId="{409A2619-C6D4-4EEB-9448-E92E8A3E644B}" dt="2019-05-14T22:13:21.877" v="732" actId="1076"/>
          <ac:spMkLst>
            <pc:docMk/>
            <pc:sldMk cId="353905811" sldId="536"/>
            <ac:spMk id="4" creationId="{7DAFB735-C0BD-4CB3-869F-61DF67CA80FF}"/>
          </ac:spMkLst>
        </pc:spChg>
        <pc:picChg chg="add mod ord modCrop">
          <ac:chgData name="" userId="8911233051af4bc3" providerId="LiveId" clId="{409A2619-C6D4-4EEB-9448-E92E8A3E644B}" dt="2019-05-14T22:13:01.022" v="731" actId="1076"/>
          <ac:picMkLst>
            <pc:docMk/>
            <pc:sldMk cId="353905811" sldId="536"/>
            <ac:picMk id="6" creationId="{7A131B57-FC48-4464-9D6F-3962AA846D22}"/>
          </ac:picMkLst>
        </pc:picChg>
        <pc:picChg chg="mod modCrop">
          <ac:chgData name="" userId="8911233051af4bc3" providerId="LiveId" clId="{409A2619-C6D4-4EEB-9448-E92E8A3E644B}" dt="2019-05-14T22:11:28.419" v="660" actId="1076"/>
          <ac:picMkLst>
            <pc:docMk/>
            <pc:sldMk cId="353905811" sldId="536"/>
            <ac:picMk id="2050" creationId="{322C4971-E2BD-4EFF-A291-A3E5BC9523CD}"/>
          </ac:picMkLst>
        </pc:picChg>
      </pc:sldChg>
      <pc:sldChg chg="modSp">
        <pc:chgData name="" userId="8911233051af4bc3" providerId="LiveId" clId="{409A2619-C6D4-4EEB-9448-E92E8A3E644B}" dt="2019-05-16T21:15:45.361" v="927" actId="255"/>
        <pc:sldMkLst>
          <pc:docMk/>
          <pc:sldMk cId="223906656" sldId="537"/>
        </pc:sldMkLst>
        <pc:spChg chg="mod">
          <ac:chgData name="" userId="8911233051af4bc3" providerId="LiveId" clId="{409A2619-C6D4-4EEB-9448-E92E8A3E644B}" dt="2019-05-16T21:15:45.361" v="927" actId="255"/>
          <ac:spMkLst>
            <pc:docMk/>
            <pc:sldMk cId="223906656" sldId="537"/>
            <ac:spMk id="5" creationId="{39F68297-37AF-4BA7-86F0-18FC746F8623}"/>
          </ac:spMkLst>
        </pc:spChg>
      </pc:sldChg>
      <pc:sldChg chg="addSp delSp modSp setBg delCm modNotesTx">
        <pc:chgData name="" userId="8911233051af4bc3" providerId="LiveId" clId="{409A2619-C6D4-4EEB-9448-E92E8A3E644B}" dt="2019-05-14T21:59:35.894" v="338"/>
        <pc:sldMkLst>
          <pc:docMk/>
          <pc:sldMk cId="1883962346" sldId="542"/>
        </pc:sldMkLst>
        <pc:spChg chg="del mod">
          <ac:chgData name="" userId="8911233051af4bc3" providerId="LiveId" clId="{409A2619-C6D4-4EEB-9448-E92E8A3E644B}" dt="2019-05-14T21:52:30.588" v="16" actId="478"/>
          <ac:spMkLst>
            <pc:docMk/>
            <pc:sldMk cId="1883962346" sldId="542"/>
            <ac:spMk id="2" creationId="{EEF60F61-9DD1-4ED4-AA06-BEADC527D9C3}"/>
          </ac:spMkLst>
        </pc:spChg>
        <pc:spChg chg="del mod">
          <ac:chgData name="" userId="8911233051af4bc3" providerId="LiveId" clId="{409A2619-C6D4-4EEB-9448-E92E8A3E644B}" dt="2019-05-14T21:56:44.028" v="185" actId="478"/>
          <ac:spMkLst>
            <pc:docMk/>
            <pc:sldMk cId="1883962346" sldId="542"/>
            <ac:spMk id="3" creationId="{02E72627-2AB4-4467-B470-51622CD93E99}"/>
          </ac:spMkLst>
        </pc:spChg>
        <pc:spChg chg="add del mod">
          <ac:chgData name="" userId="8911233051af4bc3" providerId="LiveId" clId="{409A2619-C6D4-4EEB-9448-E92E8A3E644B}" dt="2019-05-14T21:52:33.301" v="18" actId="478"/>
          <ac:spMkLst>
            <pc:docMk/>
            <pc:sldMk cId="1883962346" sldId="542"/>
            <ac:spMk id="6" creationId="{B8135E23-E015-47AE-88E0-16A4C29FFCC9}"/>
          </ac:spMkLst>
        </pc:spChg>
        <pc:spChg chg="add mod">
          <ac:chgData name="" userId="8911233051af4bc3" providerId="LiveId" clId="{409A2619-C6D4-4EEB-9448-E92E8A3E644B}" dt="2019-05-14T21:53:52.519" v="94" actId="1038"/>
          <ac:spMkLst>
            <pc:docMk/>
            <pc:sldMk cId="1883962346" sldId="542"/>
            <ac:spMk id="7" creationId="{2B76EAF0-7F10-450E-8859-B4681984458A}"/>
          </ac:spMkLst>
        </pc:spChg>
        <pc:spChg chg="add mod">
          <ac:chgData name="" userId="8911233051af4bc3" providerId="LiveId" clId="{409A2619-C6D4-4EEB-9448-E92E8A3E644B}" dt="2019-05-14T21:59:15.214" v="335" actId="1036"/>
          <ac:spMkLst>
            <pc:docMk/>
            <pc:sldMk cId="1883962346" sldId="542"/>
            <ac:spMk id="8" creationId="{C94B58B4-1EEA-45CC-9CE9-B85BE70D148A}"/>
          </ac:spMkLst>
        </pc:spChg>
        <pc:spChg chg="add mod">
          <ac:chgData name="" userId="8911233051af4bc3" providerId="LiveId" clId="{409A2619-C6D4-4EEB-9448-E92E8A3E644B}" dt="2019-05-14T21:59:35.894" v="338"/>
          <ac:spMkLst>
            <pc:docMk/>
            <pc:sldMk cId="1883962346" sldId="542"/>
            <ac:spMk id="9" creationId="{E6B66219-A19E-455D-9F96-F6E2ED1EA3FE}"/>
          </ac:spMkLst>
        </pc:spChg>
        <pc:spChg chg="add del mod">
          <ac:chgData name="" userId="8911233051af4bc3" providerId="LiveId" clId="{409A2619-C6D4-4EEB-9448-E92E8A3E644B}" dt="2019-05-14T21:56:47.381" v="186" actId="478"/>
          <ac:spMkLst>
            <pc:docMk/>
            <pc:sldMk cId="1883962346" sldId="542"/>
            <ac:spMk id="11" creationId="{B5214C78-2A6E-46BA-AB7C-C20DAC6621F9}"/>
          </ac:spMkLst>
        </pc:spChg>
        <pc:picChg chg="mod">
          <ac:chgData name="" userId="8911233051af4bc3" providerId="LiveId" clId="{409A2619-C6D4-4EEB-9448-E92E8A3E644B}" dt="2019-05-14T21:52:37.728" v="19" actId="1076"/>
          <ac:picMkLst>
            <pc:docMk/>
            <pc:sldMk cId="1883962346" sldId="542"/>
            <ac:picMk id="4" creationId="{CE998306-6061-4845-ADAB-89267274FD0F}"/>
          </ac:picMkLst>
        </pc:picChg>
      </pc:sldChg>
      <pc:sldChg chg="modSp">
        <pc:chgData name="" userId="8911233051af4bc3" providerId="LiveId" clId="{409A2619-C6D4-4EEB-9448-E92E8A3E644B}" dt="2019-05-14T22:10:38.357" v="648" actId="1076"/>
        <pc:sldMkLst>
          <pc:docMk/>
          <pc:sldMk cId="2550224903" sldId="549"/>
        </pc:sldMkLst>
        <pc:spChg chg="mod">
          <ac:chgData name="" userId="8911233051af4bc3" providerId="LiveId" clId="{409A2619-C6D4-4EEB-9448-E92E8A3E644B}" dt="2019-05-14T22:10:38.357" v="648" actId="1076"/>
          <ac:spMkLst>
            <pc:docMk/>
            <pc:sldMk cId="2550224903" sldId="549"/>
            <ac:spMk id="8" creationId="{2C4B7785-3551-40B9-A6A2-21DD2CC87105}"/>
          </ac:spMkLst>
        </pc:spChg>
      </pc:sldChg>
      <pc:sldChg chg="modNotesTx">
        <pc:chgData name="" userId="8911233051af4bc3" providerId="LiveId" clId="{409A2619-C6D4-4EEB-9448-E92E8A3E644B}" dt="2019-05-16T21:12:12.368" v="887" actId="20577"/>
        <pc:sldMkLst>
          <pc:docMk/>
          <pc:sldMk cId="3644402294" sldId="558"/>
        </pc:sldMkLst>
      </pc:sldChg>
      <pc:sldChg chg="addSp delSp modSp add del mod setBg">
        <pc:chgData name="" userId="8911233051af4bc3" providerId="LiveId" clId="{409A2619-C6D4-4EEB-9448-E92E8A3E644B}" dt="2019-05-16T21:49:59.297" v="1124" actId="14100"/>
        <pc:sldMkLst>
          <pc:docMk/>
          <pc:sldMk cId="3844707600" sldId="563"/>
        </pc:sldMkLst>
        <pc:spChg chg="del">
          <ac:chgData name="" userId="8911233051af4bc3" providerId="LiveId" clId="{409A2619-C6D4-4EEB-9448-E92E8A3E644B}" dt="2019-05-16T21:37:28.336" v="1065" actId="478"/>
          <ac:spMkLst>
            <pc:docMk/>
            <pc:sldMk cId="3844707600" sldId="563"/>
            <ac:spMk id="2" creationId="{29832828-C969-4C75-9261-60D48AE4F33E}"/>
          </ac:spMkLst>
        </pc:spChg>
        <pc:spChg chg="add del mod">
          <ac:chgData name="" userId="8911233051af4bc3" providerId="LiveId" clId="{409A2619-C6D4-4EEB-9448-E92E8A3E644B}" dt="2019-05-16T21:48:00.818" v="1109" actId="478"/>
          <ac:spMkLst>
            <pc:docMk/>
            <pc:sldMk cId="3844707600" sldId="563"/>
            <ac:spMk id="3" creationId="{2C1FB634-AAD2-4712-999F-4881AE292BC2}"/>
          </ac:spMkLst>
        </pc:spChg>
        <pc:spChg chg="add del mod">
          <ac:chgData name="" userId="8911233051af4bc3" providerId="LiveId" clId="{409A2619-C6D4-4EEB-9448-E92E8A3E644B}" dt="2019-05-16T21:37:30.351" v="1066" actId="478"/>
          <ac:spMkLst>
            <pc:docMk/>
            <pc:sldMk cId="3844707600" sldId="563"/>
            <ac:spMk id="5" creationId="{013ECCF7-3518-45F9-8794-3494F9A1D4A8}"/>
          </ac:spMkLst>
        </pc:spChg>
        <pc:spChg chg="add del">
          <ac:chgData name="" userId="8911233051af4bc3" providerId="LiveId" clId="{409A2619-C6D4-4EEB-9448-E92E8A3E644B}" dt="2019-05-16T21:48:16.939" v="1115" actId="26606"/>
          <ac:spMkLst>
            <pc:docMk/>
            <pc:sldMk cId="3844707600" sldId="563"/>
            <ac:spMk id="71" creationId="{57845966-6EFC-468A-9CC7-BAB4B95854E7}"/>
          </ac:spMkLst>
        </pc:spChg>
        <pc:spChg chg="add del">
          <ac:chgData name="" userId="8911233051af4bc3" providerId="LiveId" clId="{409A2619-C6D4-4EEB-9448-E92E8A3E644B}" dt="2019-05-16T21:48:16.939" v="1115" actId="26606"/>
          <ac:spMkLst>
            <pc:docMk/>
            <pc:sldMk cId="3844707600" sldId="563"/>
            <ac:spMk id="75" creationId="{ADAD1991-FFD1-4E94-ABAB-7560D33008E4}"/>
          </ac:spMkLst>
        </pc:spChg>
        <pc:picChg chg="add del">
          <ac:chgData name="" userId="8911233051af4bc3" providerId="LiveId" clId="{409A2619-C6D4-4EEB-9448-E92E8A3E644B}" dt="2019-05-16T21:48:16.939" v="1115" actId="26606"/>
          <ac:picMkLst>
            <pc:docMk/>
            <pc:sldMk cId="3844707600" sldId="563"/>
            <ac:picMk id="73" creationId="{75554383-98AF-4A47-BB65-705FAAA4BE6A}"/>
          </ac:picMkLst>
        </pc:picChg>
        <pc:picChg chg="add mod">
          <ac:chgData name="" userId="8911233051af4bc3" providerId="LiveId" clId="{409A2619-C6D4-4EEB-9448-E92E8A3E644B}" dt="2019-05-16T21:49:59.297" v="1124" actId="14100"/>
          <ac:picMkLst>
            <pc:docMk/>
            <pc:sldMk cId="3844707600" sldId="563"/>
            <ac:picMk id="5122" creationId="{F997E25D-50A5-49CF-8171-D22A2814CF42}"/>
          </ac:picMkLst>
        </pc:picChg>
      </pc:sldChg>
    </pc:docChg>
  </pc:docChgLst>
  <pc:docChgLst>
    <pc:chgData name="Cedric TAMAVOND" userId="8911233051af4bc3" providerId="Windows Live" clId="Web-{DD8C89A2-DD07-4826-B41A-50348AF51D65}"/>
    <pc:docChg chg="addSld delSld modSld sldOrd modSection">
      <pc:chgData name="Cedric TAMAVOND" userId="8911233051af4bc3" providerId="Windows Live" clId="Web-{DD8C89A2-DD07-4826-B41A-50348AF51D65}" dt="2019-05-15T10:05:06.902" v="151" actId="20577"/>
      <pc:docMkLst>
        <pc:docMk/>
      </pc:docMkLst>
      <pc:sldChg chg="modNotes">
        <pc:chgData name="Cedric TAMAVOND" userId="8911233051af4bc3" providerId="Windows Live" clId="Web-{DD8C89A2-DD07-4826-B41A-50348AF51D65}" dt="2019-05-15T10:04:42.199" v="117"/>
        <pc:sldMkLst>
          <pc:docMk/>
          <pc:sldMk cId="2359409667" sldId="514"/>
        </pc:sldMkLst>
      </pc:sldChg>
      <pc:sldChg chg="modNotes">
        <pc:chgData name="Cedric TAMAVOND" userId="8911233051af4bc3" providerId="Windows Live" clId="Web-{DD8C89A2-DD07-4826-B41A-50348AF51D65}" dt="2019-05-15T10:01:07.509" v="114"/>
        <pc:sldMkLst>
          <pc:docMk/>
          <pc:sldMk cId="1883962346" sldId="542"/>
        </pc:sldMkLst>
      </pc:sldChg>
      <pc:sldChg chg="modSp new">
        <pc:chgData name="Cedric TAMAVOND" userId="8911233051af4bc3" providerId="Windows Live" clId="Web-{DD8C89A2-DD07-4826-B41A-50348AF51D65}" dt="2019-05-15T10:05:06.902" v="151" actId="20577"/>
        <pc:sldMkLst>
          <pc:docMk/>
          <pc:sldMk cId="1175208339" sldId="557"/>
        </pc:sldMkLst>
        <pc:spChg chg="mod">
          <ac:chgData name="Cedric TAMAVOND" userId="8911233051af4bc3" providerId="Windows Live" clId="Web-{DD8C89A2-DD07-4826-B41A-50348AF51D65}" dt="2019-05-15T10:04:57.090" v="129" actId="20577"/>
          <ac:spMkLst>
            <pc:docMk/>
            <pc:sldMk cId="1175208339" sldId="557"/>
            <ac:spMk id="2" creationId="{D60A2BCB-8305-4128-A4F1-E4A7245772CE}"/>
          </ac:spMkLst>
        </pc:spChg>
        <pc:spChg chg="mod">
          <ac:chgData name="Cedric TAMAVOND" userId="8911233051af4bc3" providerId="Windows Live" clId="Web-{DD8C89A2-DD07-4826-B41A-50348AF51D65}" dt="2019-05-15T10:05:06.902" v="151" actId="20577"/>
          <ac:spMkLst>
            <pc:docMk/>
            <pc:sldMk cId="1175208339" sldId="557"/>
            <ac:spMk id="3" creationId="{35100642-3DD5-4209-9FF7-84D980E09F4B}"/>
          </ac:spMkLst>
        </pc:spChg>
      </pc:sldChg>
    </pc:docChg>
  </pc:docChgLst>
  <pc:docChgLst>
    <pc:chgData name="Yoan Thirion" userId="5bcfa94ed0e6ea65" providerId="LiveId" clId="{E03C5F64-CA0C-504F-9B02-F1E8F845984E}"/>
    <pc:docChg chg="undo custSel modSld">
      <pc:chgData name="Yoan Thirion" userId="5bcfa94ed0e6ea65" providerId="LiveId" clId="{E03C5F64-CA0C-504F-9B02-F1E8F845984E}" dt="2019-05-16T05:43:31.905" v="16" actId="14100"/>
      <pc:docMkLst>
        <pc:docMk/>
      </pc:docMkLst>
      <pc:sldChg chg="modSp">
        <pc:chgData name="Yoan Thirion" userId="5bcfa94ed0e6ea65" providerId="LiveId" clId="{E03C5F64-CA0C-504F-9B02-F1E8F845984E}" dt="2019-05-16T05:42:06.185" v="3" actId="1076"/>
        <pc:sldMkLst>
          <pc:docMk/>
          <pc:sldMk cId="1068122396" sldId="535"/>
        </pc:sldMkLst>
        <pc:picChg chg="mod">
          <ac:chgData name="Yoan Thirion" userId="5bcfa94ed0e6ea65" providerId="LiveId" clId="{E03C5F64-CA0C-504F-9B02-F1E8F845984E}" dt="2019-05-16T05:42:06.185" v="3" actId="1076"/>
          <ac:picMkLst>
            <pc:docMk/>
            <pc:sldMk cId="1068122396" sldId="535"/>
            <ac:picMk id="9220" creationId="{16DC271C-B504-489D-9E6E-A6F7712945DF}"/>
          </ac:picMkLst>
        </pc:picChg>
      </pc:sldChg>
      <pc:sldChg chg="addSp modSp modTransition">
        <pc:chgData name="Yoan Thirion" userId="5bcfa94ed0e6ea65" providerId="LiveId" clId="{E03C5F64-CA0C-504F-9B02-F1E8F845984E}" dt="2019-05-16T05:43:31.905" v="16" actId="14100"/>
        <pc:sldMkLst>
          <pc:docMk/>
          <pc:sldMk cId="1175208339" sldId="557"/>
        </pc:sldMkLst>
        <pc:spChg chg="add mod">
          <ac:chgData name="Yoan Thirion" userId="5bcfa94ed0e6ea65" providerId="LiveId" clId="{E03C5F64-CA0C-504F-9B02-F1E8F845984E}" dt="2019-05-16T05:43:31.905" v="16" actId="14100"/>
          <ac:spMkLst>
            <pc:docMk/>
            <pc:sldMk cId="1175208339" sldId="557"/>
            <ac:spMk id="2" creationId="{515481E4-6E12-CF45-8C58-00C9289BF8ED}"/>
          </ac:spMkLst>
        </pc:spChg>
        <pc:picChg chg="mod">
          <ac:chgData name="Yoan Thirion" userId="5bcfa94ed0e6ea65" providerId="LiveId" clId="{E03C5F64-CA0C-504F-9B02-F1E8F845984E}" dt="2019-05-16T05:42:47.389" v="7" actId="1076"/>
          <ac:picMkLst>
            <pc:docMk/>
            <pc:sldMk cId="1175208339" sldId="557"/>
            <ac:picMk id="1026" creationId="{0DE21744-191E-4699-AB7C-E6B9B86116B4}"/>
          </ac:picMkLst>
        </pc:picChg>
      </pc:sldChg>
    </pc:docChg>
  </pc:docChgLst>
  <pc:docChgLst>
    <pc:chgData name="Cedric TAMAVOND" userId="8911233051af4bc3" providerId="Windows Live" clId="Web-{7987CE8F-9F20-4510-AEF4-A20F67616311}"/>
  </pc:docChgLst>
  <pc:docChgLst>
    <pc:chgData name="Rotem Fingelay" userId="df80a5fe7c6b52c9" providerId="Windows Live" clId="Web-{B671B89B-AF8F-43B1-AB7A-92B95B79617D}"/>
    <pc:docChg chg="addSld modSld modSection">
      <pc:chgData name="Rotem Fingelay" userId="df80a5fe7c6b52c9" providerId="Windows Live" clId="Web-{B671B89B-AF8F-43B1-AB7A-92B95B79617D}" dt="2019-05-14T21:51:33.731" v="306"/>
      <pc:docMkLst>
        <pc:docMk/>
      </pc:docMkLst>
      <pc:sldChg chg="modSp">
        <pc:chgData name="Rotem Fingelay" userId="df80a5fe7c6b52c9" providerId="Windows Live" clId="Web-{B671B89B-AF8F-43B1-AB7A-92B95B79617D}" dt="2019-05-14T21:44:08.385" v="273" actId="1076"/>
        <pc:sldMkLst>
          <pc:docMk/>
          <pc:sldMk cId="4202068830" sldId="529"/>
        </pc:sldMkLst>
        <pc:picChg chg="mod">
          <ac:chgData name="Rotem Fingelay" userId="df80a5fe7c6b52c9" providerId="Windows Live" clId="Web-{B671B89B-AF8F-43B1-AB7A-92B95B79617D}" dt="2019-05-14T21:44:08.385" v="273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 modSp">
        <pc:chgData name="Rotem Fingelay" userId="df80a5fe7c6b52c9" providerId="Windows Live" clId="Web-{B671B89B-AF8F-43B1-AB7A-92B95B79617D}" dt="2019-05-14T21:44:49.104" v="274" actId="1076"/>
        <pc:sldMkLst>
          <pc:docMk/>
          <pc:sldMk cId="1883962346" sldId="542"/>
        </pc:sldMkLst>
        <pc:picChg chg="add mod">
          <ac:chgData name="Rotem Fingelay" userId="df80a5fe7c6b52c9" providerId="Windows Live" clId="Web-{B671B89B-AF8F-43B1-AB7A-92B95B79617D}" dt="2019-05-14T21:44:49.104" v="274" actId="1076"/>
          <ac:picMkLst>
            <pc:docMk/>
            <pc:sldMk cId="1883962346" sldId="542"/>
            <ac:picMk id="4" creationId="{CE998306-6061-4845-ADAB-89267274FD0F}"/>
          </ac:picMkLst>
        </pc:picChg>
      </pc:sldChg>
    </pc:docChg>
  </pc:docChgLst>
  <pc:docChgLst>
    <pc:chgData name="Geoffrey Crofte" userId="ce8c98a9e9d2aaa7" providerId="Windows Live" clId="Web-{8872DFC4-4DE1-468F-AF29-8B7DB169CFC1}"/>
  </pc:docChgLst>
  <pc:docChgLst>
    <pc:chgData name="Yoan Thirion" userId="5bcfa94ed0e6ea65" providerId="LiveId" clId="{67AB5586-0D63-4629-A07A-946FDDD6C765}"/>
    <pc:docChg chg="undo redo custSel addSld delSld modSld sldOrd modSection">
      <pc:chgData name="Yoan Thirion" userId="5bcfa94ed0e6ea65" providerId="LiveId" clId="{67AB5586-0D63-4629-A07A-946FDDD6C765}" dt="2019-06-23T08:02:06.939" v="1659" actId="2696"/>
      <pc:docMkLst>
        <pc:docMk/>
      </pc:docMkLst>
      <pc:sldChg chg="addSp delSp modSp">
        <pc:chgData name="Yoan Thirion" userId="5bcfa94ed0e6ea65" providerId="LiveId" clId="{67AB5586-0D63-4629-A07A-946FDDD6C765}" dt="2019-06-03T20:18:42.738" v="530"/>
        <pc:sldMkLst>
          <pc:docMk/>
          <pc:sldMk cId="2327036385" sldId="293"/>
        </pc:sldMkLst>
        <pc:spChg chg="mod topLvl">
          <ac:chgData name="Yoan Thirion" userId="5bcfa94ed0e6ea65" providerId="LiveId" clId="{67AB5586-0D63-4629-A07A-946FDDD6C765}" dt="2019-06-03T20:10:43.176" v="430" actId="165"/>
          <ac:spMkLst>
            <pc:docMk/>
            <pc:sldMk cId="2327036385" sldId="293"/>
            <ac:spMk id="7" creationId="{30E508A6-4AA8-4C9E-A097-88AEF0DE3A5B}"/>
          </ac:spMkLst>
        </pc:spChg>
        <pc:spChg chg="add mod">
          <ac:chgData name="Yoan Thirion" userId="5bcfa94ed0e6ea65" providerId="LiveId" clId="{67AB5586-0D63-4629-A07A-946FDDD6C765}" dt="2019-06-03T20:10:56.614" v="435" actId="2085"/>
          <ac:spMkLst>
            <pc:docMk/>
            <pc:sldMk cId="2327036385" sldId="293"/>
            <ac:spMk id="9" creationId="{2F5AD0E6-2B0F-4B74-8C68-98423BD93D80}"/>
          </ac:spMkLst>
        </pc:spChg>
        <pc:grpChg chg="add mod">
          <ac:chgData name="Yoan Thirion" userId="5bcfa94ed0e6ea65" providerId="LiveId" clId="{67AB5586-0D63-4629-A07A-946FDDD6C765}" dt="2019-06-03T20:10:42.791" v="429" actId="164"/>
          <ac:grpSpMkLst>
            <pc:docMk/>
            <pc:sldMk cId="2327036385" sldId="293"/>
            <ac:grpSpMk id="2" creationId="{5387BBBA-1556-48FF-8DE8-69ADCD9B202D}"/>
          </ac:grpSpMkLst>
        </pc:grpChg>
        <pc:grpChg chg="add del mod">
          <ac:chgData name="Yoan Thirion" userId="5bcfa94ed0e6ea65" providerId="LiveId" clId="{67AB5586-0D63-4629-A07A-946FDDD6C765}" dt="2019-06-03T20:09:34.483" v="412"/>
          <ac:grpSpMkLst>
            <pc:docMk/>
            <pc:sldMk cId="2327036385" sldId="293"/>
            <ac:grpSpMk id="3" creationId="{19E8B367-FD26-43BE-8765-9EC7B4915284}"/>
          </ac:grpSpMkLst>
        </pc:grpChg>
        <pc:grpChg chg="add del mod">
          <ac:chgData name="Yoan Thirion" userId="5bcfa94ed0e6ea65" providerId="LiveId" clId="{67AB5586-0D63-4629-A07A-946FDDD6C765}" dt="2019-06-03T20:10:46.170" v="432"/>
          <ac:grpSpMkLst>
            <pc:docMk/>
            <pc:sldMk cId="2327036385" sldId="293"/>
            <ac:grpSpMk id="6" creationId="{97623DB0-AE27-478F-A6B1-15E09E51C58B}"/>
          </ac:grpSpMkLst>
        </pc:grpChg>
        <pc:grpChg chg="add del">
          <ac:chgData name="Yoan Thirion" userId="5bcfa94ed0e6ea65" providerId="LiveId" clId="{67AB5586-0D63-4629-A07A-946FDDD6C765}" dt="2019-06-03T20:18:36.118" v="529" actId="478"/>
          <ac:grpSpMkLst>
            <pc:docMk/>
            <pc:sldMk cId="2327036385" sldId="293"/>
            <ac:grpSpMk id="12" creationId="{8D713F00-E450-4B7A-B69B-34FCD52963C3}"/>
          </ac:grpSpMkLst>
        </pc:grpChg>
        <pc:grpChg chg="add">
          <ac:chgData name="Yoan Thirion" userId="5bcfa94ed0e6ea65" providerId="LiveId" clId="{67AB5586-0D63-4629-A07A-946FDDD6C765}" dt="2019-06-03T20:18:42.738" v="530"/>
          <ac:grpSpMkLst>
            <pc:docMk/>
            <pc:sldMk cId="2327036385" sldId="293"/>
            <ac:grpSpMk id="15" creationId="{BE7BDAC6-6CDC-46B0-A28E-D846714B2749}"/>
          </ac:grpSpMkLst>
        </pc:grpChg>
        <pc:picChg chg="mod topLvl">
          <ac:chgData name="Yoan Thirion" userId="5bcfa94ed0e6ea65" providerId="LiveId" clId="{67AB5586-0D63-4629-A07A-946FDDD6C765}" dt="2019-06-03T20:10:43.176" v="430" actId="165"/>
          <ac:picMkLst>
            <pc:docMk/>
            <pc:sldMk cId="2327036385" sldId="293"/>
            <ac:picMk id="8" creationId="{709A6B9E-42B5-46D9-9B97-91E53BD3789F}"/>
          </ac:picMkLst>
        </pc:picChg>
      </pc:sldChg>
      <pc:sldChg chg="addSp delSp modSp">
        <pc:chgData name="Yoan Thirion" userId="5bcfa94ed0e6ea65" providerId="LiveId" clId="{67AB5586-0D63-4629-A07A-946FDDD6C765}" dt="2019-06-03T20:19:35.748" v="557" actId="207"/>
        <pc:sldMkLst>
          <pc:docMk/>
          <pc:sldMk cId="1733159478" sldId="294"/>
        </pc:sldMkLst>
        <pc:spChg chg="add del mod">
          <ac:chgData name="Yoan Thirion" userId="5bcfa94ed0e6ea65" providerId="LiveId" clId="{67AB5586-0D63-4629-A07A-946FDDD6C765}" dt="2019-06-03T20:11:51.361" v="452" actId="478"/>
          <ac:spMkLst>
            <pc:docMk/>
            <pc:sldMk cId="1733159478" sldId="294"/>
            <ac:spMk id="5" creationId="{3634DF18-69BB-463B-96D5-93B1B65FC655}"/>
          </ac:spMkLst>
        </pc:spChg>
        <pc:grpChg chg="add del mod">
          <ac:chgData name="Yoan Thirion" userId="5bcfa94ed0e6ea65" providerId="LiveId" clId="{67AB5586-0D63-4629-A07A-946FDDD6C765}" dt="2019-06-03T20:11:51.361" v="452" actId="478"/>
          <ac:grpSpMkLst>
            <pc:docMk/>
            <pc:sldMk cId="1733159478" sldId="294"/>
            <ac:grpSpMk id="6" creationId="{1261A70B-9801-4B9A-951B-7D17A52E8037}"/>
          </ac:grpSpMkLst>
        </pc:grpChg>
        <pc:grpChg chg="add del">
          <ac:chgData name="Yoan Thirion" userId="5bcfa94ed0e6ea65" providerId="LiveId" clId="{67AB5586-0D63-4629-A07A-946FDDD6C765}" dt="2019-06-03T20:19:25.298" v="547" actId="478"/>
          <ac:grpSpMkLst>
            <pc:docMk/>
            <pc:sldMk cId="1733159478" sldId="294"/>
            <ac:grpSpMk id="9" creationId="{9E1C40AF-2908-42D4-B75F-DA9CA8B3DFFA}"/>
          </ac:grpSpMkLst>
        </pc:grpChg>
        <pc:grpChg chg="add mod">
          <ac:chgData name="Yoan Thirion" userId="5bcfa94ed0e6ea65" providerId="LiveId" clId="{67AB5586-0D63-4629-A07A-946FDDD6C765}" dt="2019-06-03T20:19:35.748" v="557" actId="207"/>
          <ac:grpSpMkLst>
            <pc:docMk/>
            <pc:sldMk cId="1733159478" sldId="294"/>
            <ac:grpSpMk id="13" creationId="{596BDD6D-9C52-4D80-BFAA-A009B94EA4CB}"/>
          </ac:grpSpMkLst>
        </pc:grpChg>
      </pc:sldChg>
      <pc:sldChg chg="addSp delSp">
        <pc:chgData name="Yoan Thirion" userId="5bcfa94ed0e6ea65" providerId="LiveId" clId="{67AB5586-0D63-4629-A07A-946FDDD6C765}" dt="2019-06-03T20:19:44.420" v="561"/>
        <pc:sldMkLst>
          <pc:docMk/>
          <pc:sldMk cId="4165016021" sldId="295"/>
        </pc:sldMkLst>
        <pc:grpChg chg="add del">
          <ac:chgData name="Yoan Thirion" userId="5bcfa94ed0e6ea65" providerId="LiveId" clId="{67AB5586-0D63-4629-A07A-946FDDD6C765}" dt="2019-06-03T20:19:44.007" v="560" actId="478"/>
          <ac:grpSpMkLst>
            <pc:docMk/>
            <pc:sldMk cId="4165016021" sldId="295"/>
            <ac:grpSpMk id="7" creationId="{EDFD19FE-B564-48D0-AEC2-4432D02229D3}"/>
          </ac:grpSpMkLst>
        </pc:grpChg>
        <pc:grpChg chg="add">
          <ac:chgData name="Yoan Thirion" userId="5bcfa94ed0e6ea65" providerId="LiveId" clId="{67AB5586-0D63-4629-A07A-946FDDD6C765}" dt="2019-06-03T20:19:44.420" v="561"/>
          <ac:grpSpMkLst>
            <pc:docMk/>
            <pc:sldMk cId="4165016021" sldId="295"/>
            <ac:grpSpMk id="10" creationId="{A5A7922D-DAA1-4F63-98E6-18B5E8E1B1EA}"/>
          </ac:grpSpMkLst>
        </pc:grpChg>
      </pc:sldChg>
      <pc:sldChg chg="addSp delSp modSp">
        <pc:chgData name="Yoan Thirion" userId="5bcfa94ed0e6ea65" providerId="LiveId" clId="{67AB5586-0D63-4629-A07A-946FDDD6C765}" dt="2019-06-03T20:19:41.147" v="559"/>
        <pc:sldMkLst>
          <pc:docMk/>
          <pc:sldMk cId="218265763" sldId="296"/>
        </pc:sldMkLst>
        <pc:grpChg chg="add del">
          <ac:chgData name="Yoan Thirion" userId="5bcfa94ed0e6ea65" providerId="LiveId" clId="{67AB5586-0D63-4629-A07A-946FDDD6C765}" dt="2019-06-03T20:19:40.758" v="558" actId="478"/>
          <ac:grpSpMkLst>
            <pc:docMk/>
            <pc:sldMk cId="218265763" sldId="296"/>
            <ac:grpSpMk id="7" creationId="{2B27691D-68AA-4FDB-B337-8E6860D42707}"/>
          </ac:grpSpMkLst>
        </pc:grpChg>
        <pc:grpChg chg="add">
          <ac:chgData name="Yoan Thirion" userId="5bcfa94ed0e6ea65" providerId="LiveId" clId="{67AB5586-0D63-4629-A07A-946FDDD6C765}" dt="2019-06-03T20:19:41.147" v="559"/>
          <ac:grpSpMkLst>
            <pc:docMk/>
            <pc:sldMk cId="218265763" sldId="296"/>
            <ac:grpSpMk id="10" creationId="{6A7A417C-A25A-4602-AA10-75CB4186803C}"/>
          </ac:grpSpMkLst>
        </pc:grpChg>
        <pc:picChg chg="mod">
          <ac:chgData name="Yoan Thirion" userId="5bcfa94ed0e6ea65" providerId="LiveId" clId="{67AB5586-0D63-4629-A07A-946FDDD6C765}" dt="2019-06-03T20:12:13.604" v="456" actId="1076"/>
          <ac:picMkLst>
            <pc:docMk/>
            <pc:sldMk cId="218265763" sldId="296"/>
            <ac:picMk id="11" creationId="{8EB2863F-C1CE-4675-BEDF-7399A24A67EC}"/>
          </ac:picMkLst>
        </pc:picChg>
      </pc:sldChg>
      <pc:sldChg chg="addSp delSp modSp modNotesTx">
        <pc:chgData name="Yoan Thirion" userId="5bcfa94ed0e6ea65" providerId="LiveId" clId="{67AB5586-0D63-4629-A07A-946FDDD6C765}" dt="2019-06-14T10:48:41.765" v="1635" actId="20577"/>
        <pc:sldMkLst>
          <pc:docMk/>
          <pc:sldMk cId="3628086565" sldId="297"/>
        </pc:sldMkLst>
        <pc:spChg chg="add mod">
          <ac:chgData name="Yoan Thirion" userId="5bcfa94ed0e6ea65" providerId="LiveId" clId="{67AB5586-0D63-4629-A07A-946FDDD6C765}" dt="2019-06-03T20:12:35.560" v="459" actId="1076"/>
          <ac:spMkLst>
            <pc:docMk/>
            <pc:sldMk cId="3628086565" sldId="297"/>
            <ac:spMk id="2" creationId="{8C29E80D-2282-4CD6-9E03-88797BE592E8}"/>
          </ac:spMkLst>
        </pc:spChg>
        <pc:grpChg chg="add del">
          <ac:chgData name="Yoan Thirion" userId="5bcfa94ed0e6ea65" providerId="LiveId" clId="{67AB5586-0D63-4629-A07A-946FDDD6C765}" dt="2019-06-03T20:19:47.528" v="562" actId="478"/>
          <ac:grpSpMkLst>
            <pc:docMk/>
            <pc:sldMk cId="3628086565" sldId="297"/>
            <ac:grpSpMk id="5" creationId="{D097C163-A1F3-4FA8-8DA9-509861A08699}"/>
          </ac:grpSpMkLst>
        </pc:grpChg>
        <pc:grpChg chg="add">
          <ac:chgData name="Yoan Thirion" userId="5bcfa94ed0e6ea65" providerId="LiveId" clId="{67AB5586-0D63-4629-A07A-946FDDD6C765}" dt="2019-06-03T20:19:47.897" v="563"/>
          <ac:grpSpMkLst>
            <pc:docMk/>
            <pc:sldMk cId="3628086565" sldId="297"/>
            <ac:grpSpMk id="8" creationId="{674341AB-517F-412D-BB2E-D8FDC6562D92}"/>
          </ac:grpSpMkLst>
        </pc:grpChg>
      </pc:sldChg>
      <pc:sldChg chg="addSp delSp modSp">
        <pc:chgData name="Yoan Thirion" userId="5bcfa94ed0e6ea65" providerId="LiveId" clId="{67AB5586-0D63-4629-A07A-946FDDD6C765}" dt="2019-06-14T13:04:50.933" v="1637" actId="20577"/>
        <pc:sldMkLst>
          <pc:docMk/>
          <pc:sldMk cId="4042161672" sldId="298"/>
        </pc:sldMkLst>
        <pc:spChg chg="mod">
          <ac:chgData name="Yoan Thirion" userId="5bcfa94ed0e6ea65" providerId="LiveId" clId="{67AB5586-0D63-4629-A07A-946FDDD6C765}" dt="2019-06-14T13:04:50.933" v="1637" actId="20577"/>
          <ac:spMkLst>
            <pc:docMk/>
            <pc:sldMk cId="4042161672" sldId="298"/>
            <ac:spMk id="4" creationId="{2BAD3519-6051-431E-9E20-F983B616276D}"/>
          </ac:spMkLst>
        </pc:spChg>
        <pc:grpChg chg="add del">
          <ac:chgData name="Yoan Thirion" userId="5bcfa94ed0e6ea65" providerId="LiveId" clId="{67AB5586-0D63-4629-A07A-946FDDD6C765}" dt="2019-06-03T20:19:50.698" v="564" actId="478"/>
          <ac:grpSpMkLst>
            <pc:docMk/>
            <pc:sldMk cId="4042161672" sldId="298"/>
            <ac:grpSpMk id="5" creationId="{5DE8F1EE-69F5-4B0F-9611-01D29F1CCD79}"/>
          </ac:grpSpMkLst>
        </pc:grpChg>
        <pc:grpChg chg="add">
          <ac:chgData name="Yoan Thirion" userId="5bcfa94ed0e6ea65" providerId="LiveId" clId="{67AB5586-0D63-4629-A07A-946FDDD6C765}" dt="2019-06-03T20:19:51.120" v="565"/>
          <ac:grpSpMkLst>
            <pc:docMk/>
            <pc:sldMk cId="4042161672" sldId="298"/>
            <ac:grpSpMk id="8" creationId="{FFD10477-44BC-4F45-B370-1833F6835A75}"/>
          </ac:grpSpMkLst>
        </pc:grpChg>
      </pc:sldChg>
      <pc:sldChg chg="addSp delSp modSp">
        <pc:chgData name="Yoan Thirion" userId="5bcfa94ed0e6ea65" providerId="LiveId" clId="{67AB5586-0D63-4629-A07A-946FDDD6C765}" dt="2019-06-03T20:19:54.632" v="567"/>
        <pc:sldMkLst>
          <pc:docMk/>
          <pc:sldMk cId="2780578451" sldId="300"/>
        </pc:sldMkLst>
        <pc:grpChg chg="add del">
          <ac:chgData name="Yoan Thirion" userId="5bcfa94ed0e6ea65" providerId="LiveId" clId="{67AB5586-0D63-4629-A07A-946FDDD6C765}" dt="2019-06-03T20:19:54.162" v="566" actId="478"/>
          <ac:grpSpMkLst>
            <pc:docMk/>
            <pc:sldMk cId="2780578451" sldId="300"/>
            <ac:grpSpMk id="7" creationId="{77C6E07E-AFF9-48F5-95F3-FAACDC02711B}"/>
          </ac:grpSpMkLst>
        </pc:grpChg>
        <pc:grpChg chg="add">
          <ac:chgData name="Yoan Thirion" userId="5bcfa94ed0e6ea65" providerId="LiveId" clId="{67AB5586-0D63-4629-A07A-946FDDD6C765}" dt="2019-06-03T20:19:54.632" v="567"/>
          <ac:grpSpMkLst>
            <pc:docMk/>
            <pc:sldMk cId="2780578451" sldId="300"/>
            <ac:grpSpMk id="12" creationId="{118370B0-3ABB-42E4-BD23-87898F817E66}"/>
          </ac:grpSpMkLst>
        </pc:grpChg>
        <pc:picChg chg="add del mod">
          <ac:chgData name="Yoan Thirion" userId="5bcfa94ed0e6ea65" providerId="LiveId" clId="{67AB5586-0D63-4629-A07A-946FDDD6C765}" dt="2019-06-03T19:35:21.248" v="233"/>
          <ac:picMkLst>
            <pc:docMk/>
            <pc:sldMk cId="2780578451" sldId="300"/>
            <ac:picMk id="3" creationId="{4177AC21-9F49-403D-8FF4-95D468770C0B}"/>
          </ac:picMkLst>
        </pc:picChg>
        <pc:picChg chg="add del">
          <ac:chgData name="Yoan Thirion" userId="5bcfa94ed0e6ea65" providerId="LiveId" clId="{67AB5586-0D63-4629-A07A-946FDDD6C765}" dt="2019-06-03T19:35:26.943" v="237" actId="478"/>
          <ac:picMkLst>
            <pc:docMk/>
            <pc:sldMk cId="2780578451" sldId="300"/>
            <ac:picMk id="6" creationId="{E295D006-FA5F-4E8A-9651-896865BAB8CD}"/>
          </ac:picMkLst>
        </pc:picChg>
        <pc:picChg chg="add del">
          <ac:chgData name="Yoan Thirion" userId="5bcfa94ed0e6ea65" providerId="LiveId" clId="{67AB5586-0D63-4629-A07A-946FDDD6C765}" dt="2019-06-03T19:35:26.943" v="237" actId="478"/>
          <ac:picMkLst>
            <pc:docMk/>
            <pc:sldMk cId="2780578451" sldId="300"/>
            <ac:picMk id="8" creationId="{9BB8CB14-5F61-4D44-A6DD-FBDA690D9A46}"/>
          </ac:picMkLst>
        </pc:picChg>
        <pc:picChg chg="mod">
          <ac:chgData name="Yoan Thirion" userId="5bcfa94ed0e6ea65" providerId="LiveId" clId="{67AB5586-0D63-4629-A07A-946FDDD6C765}" dt="2019-06-03T19:35:34.185" v="238" actId="12788"/>
          <ac:picMkLst>
            <pc:docMk/>
            <pc:sldMk cId="2780578451" sldId="300"/>
            <ac:picMk id="11" creationId="{8EB2863F-C1CE-4675-BEDF-7399A24A67EC}"/>
          </ac:picMkLst>
        </pc:picChg>
      </pc:sldChg>
      <pc:sldChg chg="addSp delSp modSp">
        <pc:chgData name="Yoan Thirion" userId="5bcfa94ed0e6ea65" providerId="LiveId" clId="{67AB5586-0D63-4629-A07A-946FDDD6C765}" dt="2019-06-06T15:25:22.290" v="793"/>
        <pc:sldMkLst>
          <pc:docMk/>
          <pc:sldMk cId="1282500432" sldId="495"/>
        </pc:sldMkLst>
        <pc:grpChg chg="add del mod">
          <ac:chgData name="Yoan Thirion" userId="5bcfa94ed0e6ea65" providerId="LiveId" clId="{67AB5586-0D63-4629-A07A-946FDDD6C765}" dt="2019-06-03T20:23:16.401" v="611" actId="478"/>
          <ac:grpSpMkLst>
            <pc:docMk/>
            <pc:sldMk cId="1282500432" sldId="495"/>
            <ac:grpSpMk id="7" creationId="{398B81D0-65DF-4143-B041-B34C766771CF}"/>
          </ac:grpSpMkLst>
        </pc:grpChg>
        <pc:picChg chg="mod">
          <ac:chgData name="Yoan Thirion" userId="5bcfa94ed0e6ea65" providerId="LiveId" clId="{67AB5586-0D63-4629-A07A-946FDDD6C765}" dt="2019-06-06T15:24:11.386" v="764" actId="1076"/>
          <ac:picMkLst>
            <pc:docMk/>
            <pc:sldMk cId="1282500432" sldId="495"/>
            <ac:picMk id="6" creationId="{8C14BCCF-289F-45E5-ADA4-8772DD8D3E43}"/>
          </ac:picMkLst>
        </pc:picChg>
        <pc:picChg chg="add del mod">
          <ac:chgData name="Yoan Thirion" userId="5bcfa94ed0e6ea65" providerId="LiveId" clId="{67AB5586-0D63-4629-A07A-946FDDD6C765}" dt="2019-06-06T15:25:22.290" v="793"/>
          <ac:picMkLst>
            <pc:docMk/>
            <pc:sldMk cId="1282500432" sldId="495"/>
            <ac:picMk id="7" creationId="{08ACCC87-4AAF-467F-AD3D-F40C08D6D50B}"/>
          </ac:picMkLst>
        </pc:picChg>
      </pc:sldChg>
      <pc:sldChg chg="addSp delSp modSp">
        <pc:chgData name="Yoan Thirion" userId="5bcfa94ed0e6ea65" providerId="LiveId" clId="{67AB5586-0D63-4629-A07A-946FDDD6C765}" dt="2019-06-03T20:22:22.490" v="590" actId="207"/>
        <pc:sldMkLst>
          <pc:docMk/>
          <pc:sldMk cId="3792591431" sldId="496"/>
        </pc:sldMkLst>
        <pc:spChg chg="mod">
          <ac:chgData name="Yoan Thirion" userId="5bcfa94ed0e6ea65" providerId="LiveId" clId="{67AB5586-0D63-4629-A07A-946FDDD6C765}" dt="2019-06-03T20:22:22.490" v="590" actId="207"/>
          <ac:spMkLst>
            <pc:docMk/>
            <pc:sldMk cId="3792591431" sldId="496"/>
            <ac:spMk id="12" creationId="{D8C5DE73-E543-4020-916A-66A339E589D6}"/>
          </ac:spMkLst>
        </pc:spChg>
        <pc:grpChg chg="add del">
          <ac:chgData name="Yoan Thirion" userId="5bcfa94ed0e6ea65" providerId="LiveId" clId="{67AB5586-0D63-4629-A07A-946FDDD6C765}" dt="2019-06-03T20:15:50.893" v="493"/>
          <ac:grpSpMkLst>
            <pc:docMk/>
            <pc:sldMk cId="3792591431" sldId="496"/>
            <ac:grpSpMk id="5" creationId="{42F7147B-2073-4B85-A40E-E5E0B4C39643}"/>
          </ac:grpSpMkLst>
        </pc:grpChg>
        <pc:grpChg chg="add del">
          <ac:chgData name="Yoan Thirion" userId="5bcfa94ed0e6ea65" providerId="LiveId" clId="{67AB5586-0D63-4629-A07A-946FDDD6C765}" dt="2019-06-03T20:22:17.246" v="587" actId="478"/>
          <ac:grpSpMkLst>
            <pc:docMk/>
            <pc:sldMk cId="3792591431" sldId="496"/>
            <ac:grpSpMk id="8" creationId="{2AD954AB-D29A-4626-80AE-8A5D3DB236AF}"/>
          </ac:grpSpMkLst>
        </pc:grpChg>
        <pc:grpChg chg="add">
          <ac:chgData name="Yoan Thirion" userId="5bcfa94ed0e6ea65" providerId="LiveId" clId="{67AB5586-0D63-4629-A07A-946FDDD6C765}" dt="2019-06-03T20:22:17.651" v="588"/>
          <ac:grpSpMkLst>
            <pc:docMk/>
            <pc:sldMk cId="3792591431" sldId="496"/>
            <ac:grpSpMk id="11" creationId="{93DE8719-8D82-4223-A697-C51106CF0BA8}"/>
          </ac:grpSpMkLst>
        </pc:grpChg>
      </pc:sldChg>
      <pc:sldChg chg="addSp delSp modSp">
        <pc:chgData name="Yoan Thirion" userId="5bcfa94ed0e6ea65" providerId="LiveId" clId="{67AB5586-0D63-4629-A07A-946FDDD6C765}" dt="2019-06-03T20:18:03.280" v="526" actId="207"/>
        <pc:sldMkLst>
          <pc:docMk/>
          <pc:sldMk cId="540686098" sldId="501"/>
        </pc:sldMkLst>
        <pc:spChg chg="mod">
          <ac:chgData name="Yoan Thirion" userId="5bcfa94ed0e6ea65" providerId="LiveId" clId="{67AB5586-0D63-4629-A07A-946FDDD6C765}" dt="2019-06-03T20:07:43.094" v="377" actId="207"/>
          <ac:spMkLst>
            <pc:docMk/>
            <pc:sldMk cId="540686098" sldId="501"/>
            <ac:spMk id="6" creationId="{CCAE324D-3198-4D0F-B5D1-774548F9443D}"/>
          </ac:spMkLst>
        </pc:spChg>
        <pc:spChg chg="mod">
          <ac:chgData name="Yoan Thirion" userId="5bcfa94ed0e6ea65" providerId="LiveId" clId="{67AB5586-0D63-4629-A07A-946FDDD6C765}" dt="2019-06-03T20:18:03.280" v="526" actId="207"/>
          <ac:spMkLst>
            <pc:docMk/>
            <pc:sldMk cId="540686098" sldId="501"/>
            <ac:spMk id="9" creationId="{F78F4E81-351C-456E-B92D-E400245E085F}"/>
          </ac:spMkLst>
        </pc:spChg>
        <pc:grpChg chg="add del">
          <ac:chgData name="Yoan Thirion" userId="5bcfa94ed0e6ea65" providerId="LiveId" clId="{67AB5586-0D63-4629-A07A-946FDDD6C765}" dt="2019-06-03T20:16:39.287" v="506" actId="478"/>
          <ac:grpSpMkLst>
            <pc:docMk/>
            <pc:sldMk cId="540686098" sldId="501"/>
            <ac:grpSpMk id="4" creationId="{01BD5125-41EC-4602-B139-78C8FB22B517}"/>
          </ac:grpSpMkLst>
        </pc:grpChg>
        <pc:grpChg chg="add">
          <ac:chgData name="Yoan Thirion" userId="5bcfa94ed0e6ea65" providerId="LiveId" clId="{67AB5586-0D63-4629-A07A-946FDDD6C765}" dt="2019-06-03T20:16:39.697" v="507"/>
          <ac:grpSpMkLst>
            <pc:docMk/>
            <pc:sldMk cId="540686098" sldId="501"/>
            <ac:grpSpMk id="8" creationId="{DF809DCA-B89B-4B98-B1B8-FC008E59D657}"/>
          </ac:grpSpMkLst>
        </pc:grpChg>
        <pc:picChg chg="add del">
          <ac:chgData name="Yoan Thirion" userId="5bcfa94ed0e6ea65" providerId="LiveId" clId="{67AB5586-0D63-4629-A07A-946FDDD6C765}" dt="2019-06-03T20:07:30.737" v="375"/>
          <ac:picMkLst>
            <pc:docMk/>
            <pc:sldMk cId="540686098" sldId="501"/>
            <ac:picMk id="4098" creationId="{DB262D70-C7CA-4D19-9D4A-11300BB3B2D8}"/>
          </ac:picMkLst>
        </pc:picChg>
      </pc:sldChg>
      <pc:sldChg chg="addSp delSp modSp">
        <pc:chgData name="Yoan Thirion" userId="5bcfa94ed0e6ea65" providerId="LiveId" clId="{67AB5586-0D63-4629-A07A-946FDDD6C765}" dt="2019-06-03T20:17:15.023" v="516" actId="1076"/>
        <pc:sldMkLst>
          <pc:docMk/>
          <pc:sldMk cId="2791084285" sldId="503"/>
        </pc:sldMkLst>
        <pc:spChg chg="mod">
          <ac:chgData name="Yoan Thirion" userId="5bcfa94ed0e6ea65" providerId="LiveId" clId="{67AB5586-0D63-4629-A07A-946FDDD6C765}" dt="2019-06-03T20:08:14.864" v="383" actId="207"/>
          <ac:spMkLst>
            <pc:docMk/>
            <pc:sldMk cId="2791084285" sldId="503"/>
            <ac:spMk id="4" creationId="{0121E21A-8235-48C7-ACD8-2C8DD46F810B}"/>
          </ac:spMkLst>
        </pc:spChg>
        <pc:spChg chg="mod">
          <ac:chgData name="Yoan Thirion" userId="5bcfa94ed0e6ea65" providerId="LiveId" clId="{67AB5586-0D63-4629-A07A-946FDDD6C765}" dt="2019-06-03T20:17:07.867" v="515" actId="207"/>
          <ac:spMkLst>
            <pc:docMk/>
            <pc:sldMk cId="2791084285" sldId="503"/>
            <ac:spMk id="8" creationId="{36954B09-3F35-4EF5-899A-D2E3245C2CAC}"/>
          </ac:spMkLst>
        </pc:spChg>
        <pc:grpChg chg="add del mod">
          <ac:chgData name="Yoan Thirion" userId="5bcfa94ed0e6ea65" providerId="LiveId" clId="{67AB5586-0D63-4629-A07A-946FDDD6C765}" dt="2019-06-03T20:17:04.737" v="514" actId="478"/>
          <ac:grpSpMkLst>
            <pc:docMk/>
            <pc:sldMk cId="2791084285" sldId="503"/>
            <ac:grpSpMk id="3" creationId="{988C606B-35E6-4073-98BE-05BCE88D48BB}"/>
          </ac:grpSpMkLst>
        </pc:grpChg>
        <pc:grpChg chg="add mod">
          <ac:chgData name="Yoan Thirion" userId="5bcfa94ed0e6ea65" providerId="LiveId" clId="{67AB5586-0D63-4629-A07A-946FDDD6C765}" dt="2019-06-03T20:17:15.023" v="516" actId="1076"/>
          <ac:grpSpMkLst>
            <pc:docMk/>
            <pc:sldMk cId="2791084285" sldId="503"/>
            <ac:grpSpMk id="7" creationId="{A2B7C47D-C661-4F01-9D65-3DE3E05E2A28}"/>
          </ac:grpSpMkLst>
        </pc:grpChg>
        <pc:picChg chg="mod modCrop">
          <ac:chgData name="Yoan Thirion" userId="5bcfa94ed0e6ea65" providerId="LiveId" clId="{67AB5586-0D63-4629-A07A-946FDDD6C765}" dt="2019-06-03T20:08:51.049" v="393" actId="14100"/>
          <ac:picMkLst>
            <pc:docMk/>
            <pc:sldMk cId="2791084285" sldId="503"/>
            <ac:picMk id="5" creationId="{6CBFB75C-A65A-4E16-AA3D-A35E3E9A641B}"/>
          </ac:picMkLst>
        </pc:picChg>
      </pc:sldChg>
      <pc:sldChg chg="addSp delSp modSp">
        <pc:chgData name="Yoan Thirion" userId="5bcfa94ed0e6ea65" providerId="LiveId" clId="{67AB5586-0D63-4629-A07A-946FDDD6C765}" dt="2019-06-03T20:19:17.945" v="546" actId="1038"/>
        <pc:sldMkLst>
          <pc:docMk/>
          <pc:sldMk cId="1755704567" sldId="513"/>
        </pc:sldMkLst>
        <pc:grpChg chg="add del">
          <ac:chgData name="Yoan Thirion" userId="5bcfa94ed0e6ea65" providerId="LiveId" clId="{67AB5586-0D63-4629-A07A-946FDDD6C765}" dt="2019-06-03T20:19:09.600" v="536" actId="478"/>
          <ac:grpSpMkLst>
            <pc:docMk/>
            <pc:sldMk cId="1755704567" sldId="513"/>
            <ac:grpSpMk id="6" creationId="{1D21A00E-4CCB-48BD-AC74-405FE942D580}"/>
          </ac:grpSpMkLst>
        </pc:grpChg>
        <pc:grpChg chg="add mod">
          <ac:chgData name="Yoan Thirion" userId="5bcfa94ed0e6ea65" providerId="LiveId" clId="{67AB5586-0D63-4629-A07A-946FDDD6C765}" dt="2019-06-03T20:19:17.945" v="546" actId="1038"/>
          <ac:grpSpMkLst>
            <pc:docMk/>
            <pc:sldMk cId="1755704567" sldId="513"/>
            <ac:grpSpMk id="9" creationId="{A87C2B3D-FD52-41DE-8E07-50967E0EE8AC}"/>
          </ac:grpSpMkLst>
        </pc:grpChg>
      </pc:sldChg>
      <pc:sldChg chg="addSp delSp modSp setBg">
        <pc:chgData name="Yoan Thirion" userId="5bcfa94ed0e6ea65" providerId="LiveId" clId="{67AB5586-0D63-4629-A07A-946FDDD6C765}" dt="2019-06-12T13:55:46.198" v="1076" actId="14100"/>
        <pc:sldMkLst>
          <pc:docMk/>
          <pc:sldMk cId="2359409667" sldId="514"/>
        </pc:sldMkLst>
        <pc:spChg chg="add del mod">
          <ac:chgData name="Yoan Thirion" userId="5bcfa94ed0e6ea65" providerId="LiveId" clId="{67AB5586-0D63-4629-A07A-946FDDD6C765}" dt="2019-06-12T10:52:02.379" v="824"/>
          <ac:spMkLst>
            <pc:docMk/>
            <pc:sldMk cId="2359409667" sldId="514"/>
            <ac:spMk id="7" creationId="{519E7843-61C0-4CB6-9D87-AF470DB42B65}"/>
          </ac:spMkLst>
        </pc:spChg>
        <pc:spChg chg="mod">
          <ac:chgData name="Yoan Thirion" userId="5bcfa94ed0e6ea65" providerId="LiveId" clId="{67AB5586-0D63-4629-A07A-946FDDD6C765}" dt="2019-06-12T13:54:49.619" v="1016" actId="1076"/>
          <ac:spMkLst>
            <pc:docMk/>
            <pc:sldMk cId="2359409667" sldId="514"/>
            <ac:spMk id="8" creationId="{775B0D15-8A66-4BEA-A6FE-8502B2F35118}"/>
          </ac:spMkLst>
        </pc:spChg>
        <pc:spChg chg="mod">
          <ac:chgData name="Yoan Thirion" userId="5bcfa94ed0e6ea65" providerId="LiveId" clId="{67AB5586-0D63-4629-A07A-946FDDD6C765}" dt="2019-06-12T13:55:27.396" v="1074" actId="1076"/>
          <ac:spMkLst>
            <pc:docMk/>
            <pc:sldMk cId="2359409667" sldId="514"/>
            <ac:spMk id="10" creationId="{C04D65B4-BFBC-4BFC-AC2C-EC17939BFAA8}"/>
          </ac:spMkLst>
        </pc:spChg>
        <pc:spChg chg="add mod">
          <ac:chgData name="Yoan Thirion" userId="5bcfa94ed0e6ea65" providerId="LiveId" clId="{67AB5586-0D63-4629-A07A-946FDDD6C765}" dt="2019-06-12T13:53:04.019" v="978" actId="1076"/>
          <ac:spMkLst>
            <pc:docMk/>
            <pc:sldMk cId="2359409667" sldId="514"/>
            <ac:spMk id="16" creationId="{68D6C055-2C7D-4FCC-BB7F-9EB457610AAE}"/>
          </ac:spMkLst>
        </pc:spChg>
        <pc:spChg chg="add del mod ord">
          <ac:chgData name="Yoan Thirion" userId="5bcfa94ed0e6ea65" providerId="LiveId" clId="{67AB5586-0D63-4629-A07A-946FDDD6C765}" dt="2019-06-12T11:03:40.155" v="946" actId="478"/>
          <ac:spMkLst>
            <pc:docMk/>
            <pc:sldMk cId="2359409667" sldId="514"/>
            <ac:spMk id="19" creationId="{49021114-5651-486A-B01B-FCAE11AA742B}"/>
          </ac:spMkLst>
        </pc:spChg>
        <pc:spChg chg="mod">
          <ac:chgData name="Yoan Thirion" userId="5bcfa94ed0e6ea65" providerId="LiveId" clId="{67AB5586-0D63-4629-A07A-946FDDD6C765}" dt="2019-06-12T13:55:46.198" v="1076" actId="14100"/>
          <ac:spMkLst>
            <pc:docMk/>
            <pc:sldMk cId="2359409667" sldId="514"/>
            <ac:spMk id="20" creationId="{3FA81805-970E-40AE-B252-91303E2A14A7}"/>
          </ac:spMkLst>
        </pc:spChg>
        <pc:grpChg chg="add mod">
          <ac:chgData name="Yoan Thirion" userId="5bcfa94ed0e6ea65" providerId="LiveId" clId="{67AB5586-0D63-4629-A07A-946FDDD6C765}" dt="2019-06-12T13:54:31.472" v="1013" actId="1076"/>
          <ac:grpSpMkLst>
            <pc:docMk/>
            <pc:sldMk cId="2359409667" sldId="514"/>
            <ac:grpSpMk id="2" creationId="{692C1033-C91F-4B1B-8B18-FA36C0927111}"/>
          </ac:grpSpMkLst>
        </pc:grpChg>
        <pc:grpChg chg="add del">
          <ac:chgData name="Yoan Thirion" userId="5bcfa94ed0e6ea65" providerId="LiveId" clId="{67AB5586-0D63-4629-A07A-946FDDD6C765}" dt="2019-06-12T10:53:22.183" v="849"/>
          <ac:grpSpMkLst>
            <pc:docMk/>
            <pc:sldMk cId="2359409667" sldId="514"/>
            <ac:grpSpMk id="11" creationId="{35FA9309-FE1A-45DB-8987-981BDB82317C}"/>
          </ac:grpSpMkLst>
        </pc:grpChg>
        <pc:picChg chg="del">
          <ac:chgData name="Yoan Thirion" userId="5bcfa94ed0e6ea65" providerId="LiveId" clId="{67AB5586-0D63-4629-A07A-946FDDD6C765}" dt="2019-06-03T20:44:31.173" v="703" actId="478"/>
          <ac:picMkLst>
            <pc:docMk/>
            <pc:sldMk cId="2359409667" sldId="514"/>
            <ac:picMk id="2" creationId="{2D7FA38F-F254-4E29-BF38-DECFD8F8116B}"/>
          </ac:picMkLst>
        </pc:picChg>
        <pc:picChg chg="add del mod">
          <ac:chgData name="Yoan Thirion" userId="5bcfa94ed0e6ea65" providerId="LiveId" clId="{67AB5586-0D63-4629-A07A-946FDDD6C765}" dt="2019-06-12T10:53:20.639" v="847"/>
          <ac:picMkLst>
            <pc:docMk/>
            <pc:sldMk cId="2359409667" sldId="514"/>
            <ac:picMk id="3" creationId="{FE05E267-AB1F-4F45-BD25-E86EEB5E49FC}"/>
          </ac:picMkLst>
        </pc:picChg>
        <pc:picChg chg="add del mod modCrop">
          <ac:chgData name="Yoan Thirion" userId="5bcfa94ed0e6ea65" providerId="LiveId" clId="{67AB5586-0D63-4629-A07A-946FDDD6C765}" dt="2019-06-12T13:54:31.472" v="1013" actId="1076"/>
          <ac:picMkLst>
            <pc:docMk/>
            <pc:sldMk cId="2359409667" sldId="514"/>
            <ac:picMk id="4" creationId="{5CD9F7A1-9506-4617-B2B7-D33989D5EEAE}"/>
          </ac:picMkLst>
        </pc:picChg>
        <pc:picChg chg="add del mod modCrop">
          <ac:chgData name="Yoan Thirion" userId="5bcfa94ed0e6ea65" providerId="LiveId" clId="{67AB5586-0D63-4629-A07A-946FDDD6C765}" dt="2019-06-12T10:53:18.636" v="840"/>
          <ac:picMkLst>
            <pc:docMk/>
            <pc:sldMk cId="2359409667" sldId="514"/>
            <ac:picMk id="6" creationId="{2B7F93F8-0F8C-4CB3-80FC-1CC3412A406D}"/>
          </ac:picMkLst>
        </pc:picChg>
        <pc:picChg chg="mod">
          <ac:chgData name="Yoan Thirion" userId="5bcfa94ed0e6ea65" providerId="LiveId" clId="{67AB5586-0D63-4629-A07A-946FDDD6C765}" dt="2019-06-12T13:54:47.709" v="1015" actId="1076"/>
          <ac:picMkLst>
            <pc:docMk/>
            <pc:sldMk cId="2359409667" sldId="514"/>
            <ac:picMk id="9" creationId="{9AC2D999-9FFE-446A-A59C-96A1EEDA78FD}"/>
          </ac:picMkLst>
        </pc:picChg>
        <pc:picChg chg="add del">
          <ac:chgData name="Yoan Thirion" userId="5bcfa94ed0e6ea65" providerId="LiveId" clId="{67AB5586-0D63-4629-A07A-946FDDD6C765}" dt="2019-06-03T20:45:04.289" v="707"/>
          <ac:picMkLst>
            <pc:docMk/>
            <pc:sldMk cId="2359409667" sldId="514"/>
            <ac:picMk id="11" creationId="{3720B304-8A65-4B2E-9513-9C5712A31E7C}"/>
          </ac:picMkLst>
        </pc:picChg>
        <pc:picChg chg="del mod">
          <ac:chgData name="Yoan Thirion" userId="5bcfa94ed0e6ea65" providerId="LiveId" clId="{67AB5586-0D63-4629-A07A-946FDDD6C765}" dt="2019-06-12T10:53:57.986" v="870"/>
          <ac:picMkLst>
            <pc:docMk/>
            <pc:sldMk cId="2359409667" sldId="514"/>
            <ac:picMk id="13" creationId="{967C4BEB-FE16-4104-AF02-7049A6C62EC6}"/>
          </ac:picMkLst>
        </pc:picChg>
        <pc:picChg chg="add del mod">
          <ac:chgData name="Yoan Thirion" userId="5bcfa94ed0e6ea65" providerId="LiveId" clId="{67AB5586-0D63-4629-A07A-946FDDD6C765}" dt="2019-06-12T10:53:19.588" v="843"/>
          <ac:picMkLst>
            <pc:docMk/>
            <pc:sldMk cId="2359409667" sldId="514"/>
            <ac:picMk id="15" creationId="{024A8C6A-1BF9-4676-BEEC-00965AC3314C}"/>
          </ac:picMkLst>
        </pc:picChg>
        <pc:picChg chg="add mod">
          <ac:chgData name="Yoan Thirion" userId="5bcfa94ed0e6ea65" providerId="LiveId" clId="{67AB5586-0D63-4629-A07A-946FDDD6C765}" dt="2019-06-12T13:55:18.990" v="1073" actId="1035"/>
          <ac:picMkLst>
            <pc:docMk/>
            <pc:sldMk cId="2359409667" sldId="514"/>
            <ac:picMk id="17" creationId="{D1232692-C648-4FE1-8F49-F1CE8EE9E8A3}"/>
          </ac:picMkLst>
        </pc:picChg>
        <pc:picChg chg="add del mod">
          <ac:chgData name="Yoan Thirion" userId="5bcfa94ed0e6ea65" providerId="LiveId" clId="{67AB5586-0D63-4629-A07A-946FDDD6C765}" dt="2019-06-12T11:02:34.704" v="936" actId="478"/>
          <ac:picMkLst>
            <pc:docMk/>
            <pc:sldMk cId="2359409667" sldId="514"/>
            <ac:picMk id="18" creationId="{D474FAB8-C448-4294-908D-09C3E90B4687}"/>
          </ac:picMkLst>
        </pc:picChg>
        <pc:picChg chg="add del mod">
          <ac:chgData name="Yoan Thirion" userId="5bcfa94ed0e6ea65" providerId="LiveId" clId="{67AB5586-0D63-4629-A07A-946FDDD6C765}" dt="2019-06-12T13:51:43.484" v="958" actId="478"/>
          <ac:picMkLst>
            <pc:docMk/>
            <pc:sldMk cId="2359409667" sldId="514"/>
            <ac:picMk id="23" creationId="{42E354D2-0FA3-467F-B290-40C9BB842C1D}"/>
          </ac:picMkLst>
        </pc:picChg>
        <pc:picChg chg="add mod">
          <ac:chgData name="Yoan Thirion" userId="5bcfa94ed0e6ea65" providerId="LiveId" clId="{67AB5586-0D63-4629-A07A-946FDDD6C765}" dt="2019-06-12T13:54:31.472" v="1013" actId="1076"/>
          <ac:picMkLst>
            <pc:docMk/>
            <pc:sldMk cId="2359409667" sldId="514"/>
            <ac:picMk id="1026" creationId="{55D4D162-AF8C-4AA8-A32D-FF013D489D5D}"/>
          </ac:picMkLst>
        </pc:picChg>
        <pc:picChg chg="add del">
          <ac:chgData name="Yoan Thirion" userId="5bcfa94ed0e6ea65" providerId="LiveId" clId="{67AB5586-0D63-4629-A07A-946FDDD6C765}" dt="2019-06-12T10:55:40.892" v="913"/>
          <ac:picMkLst>
            <pc:docMk/>
            <pc:sldMk cId="2359409667" sldId="514"/>
            <ac:picMk id="1026" creationId="{D9BA4027-0A7F-401E-8982-EDB61143BAFE}"/>
          </ac:picMkLst>
        </pc:picChg>
        <pc:picChg chg="add del mod">
          <ac:chgData name="Yoan Thirion" userId="5bcfa94ed0e6ea65" providerId="LiveId" clId="{67AB5586-0D63-4629-A07A-946FDDD6C765}" dt="2019-06-12T10:56:57.085" v="922" actId="478"/>
          <ac:picMkLst>
            <pc:docMk/>
            <pc:sldMk cId="2359409667" sldId="514"/>
            <ac:picMk id="1028" creationId="{C5D6CD4E-7787-4282-A77A-2F5438552E57}"/>
          </ac:picMkLst>
        </pc:picChg>
        <pc:picChg chg="add mod">
          <ac:chgData name="Yoan Thirion" userId="5bcfa94ed0e6ea65" providerId="LiveId" clId="{67AB5586-0D63-4629-A07A-946FDDD6C765}" dt="2019-06-12T13:53:00.764" v="977" actId="14100"/>
          <ac:picMkLst>
            <pc:docMk/>
            <pc:sldMk cId="2359409667" sldId="514"/>
            <ac:picMk id="1030" creationId="{E6EEEA22-285E-4302-B192-C93195EB9120}"/>
          </ac:picMkLst>
        </pc:picChg>
      </pc:sldChg>
      <pc:sldChg chg="addSp modSp">
        <pc:chgData name="Yoan Thirion" userId="5bcfa94ed0e6ea65" providerId="LiveId" clId="{67AB5586-0D63-4629-A07A-946FDDD6C765}" dt="2019-06-03T20:22:46.185" v="599" actId="1076"/>
        <pc:sldMkLst>
          <pc:docMk/>
          <pc:sldMk cId="4163619814" sldId="517"/>
        </pc:sldMkLst>
        <pc:grpChg chg="add mod">
          <ac:chgData name="Yoan Thirion" userId="5bcfa94ed0e6ea65" providerId="LiveId" clId="{67AB5586-0D63-4629-A07A-946FDDD6C765}" dt="2019-06-03T20:22:46.185" v="599" actId="1076"/>
          <ac:grpSpMkLst>
            <pc:docMk/>
            <pc:sldMk cId="4163619814" sldId="517"/>
            <ac:grpSpMk id="6" creationId="{346569F4-98B5-4ACF-B743-931A97C3EDD8}"/>
          </ac:grpSpMkLst>
        </pc:grpChg>
      </pc:sldChg>
      <pc:sldChg chg="addSp modSp">
        <pc:chgData name="Yoan Thirion" userId="5bcfa94ed0e6ea65" providerId="LiveId" clId="{67AB5586-0D63-4629-A07A-946FDDD6C765}" dt="2019-06-03T20:28:36.850" v="651" actId="1076"/>
        <pc:sldMkLst>
          <pc:docMk/>
          <pc:sldMk cId="128596941" sldId="522"/>
        </pc:sldMkLst>
        <pc:spChg chg="mod">
          <ac:chgData name="Yoan Thirion" userId="5bcfa94ed0e6ea65" providerId="LiveId" clId="{67AB5586-0D63-4629-A07A-946FDDD6C765}" dt="2019-06-03T20:28:36.850" v="651" actId="1076"/>
          <ac:spMkLst>
            <pc:docMk/>
            <pc:sldMk cId="128596941" sldId="522"/>
            <ac:spMk id="8" creationId="{A2DD5BE4-ADDD-4F8A-969A-9D87C3AF0FAB}"/>
          </ac:spMkLst>
        </pc:spChg>
        <pc:grpChg chg="add">
          <ac:chgData name="Yoan Thirion" userId="5bcfa94ed0e6ea65" providerId="LiveId" clId="{67AB5586-0D63-4629-A07A-946FDDD6C765}" dt="2019-06-03T20:22:28.791" v="593"/>
          <ac:grpSpMkLst>
            <pc:docMk/>
            <pc:sldMk cId="128596941" sldId="522"/>
            <ac:grpSpMk id="9" creationId="{C763977E-5EDF-4738-9E9D-6AAFBCD7781D}"/>
          </ac:grpSpMkLst>
        </pc:grpChg>
      </pc:sldChg>
      <pc:sldChg chg="addSp">
        <pc:chgData name="Yoan Thirion" userId="5bcfa94ed0e6ea65" providerId="LiveId" clId="{67AB5586-0D63-4629-A07A-946FDDD6C765}" dt="2019-06-03T20:22:51.595" v="602"/>
        <pc:sldMkLst>
          <pc:docMk/>
          <pc:sldMk cId="2946501701" sldId="523"/>
        </pc:sldMkLst>
        <pc:grpChg chg="add">
          <ac:chgData name="Yoan Thirion" userId="5bcfa94ed0e6ea65" providerId="LiveId" clId="{67AB5586-0D63-4629-A07A-946FDDD6C765}" dt="2019-06-03T20:22:51.595" v="602"/>
          <ac:grpSpMkLst>
            <pc:docMk/>
            <pc:sldMk cId="2946501701" sldId="523"/>
            <ac:grpSpMk id="6" creationId="{11060B8E-5BA1-431F-A626-3E26497F25DE}"/>
          </ac:grpSpMkLst>
        </pc:grpChg>
      </pc:sldChg>
      <pc:sldChg chg="addSp delSp modSp">
        <pc:chgData name="Yoan Thirion" userId="5bcfa94ed0e6ea65" providerId="LiveId" clId="{67AB5586-0D63-4629-A07A-946FDDD6C765}" dt="2019-06-03T20:18:55.128" v="533" actId="207"/>
        <pc:sldMkLst>
          <pc:docMk/>
          <pc:sldMk cId="2469593724" sldId="525"/>
        </pc:sldMkLst>
        <pc:spChg chg="mod">
          <ac:chgData name="Yoan Thirion" userId="5bcfa94ed0e6ea65" providerId="LiveId" clId="{67AB5586-0D63-4629-A07A-946FDDD6C765}" dt="2019-06-03T20:11:16.718" v="441" actId="207"/>
          <ac:spMkLst>
            <pc:docMk/>
            <pc:sldMk cId="2469593724" sldId="525"/>
            <ac:spMk id="16" creationId="{22B62907-01DD-4187-A419-926C148D3B95}"/>
          </ac:spMkLst>
        </pc:spChg>
        <pc:spChg chg="mod">
          <ac:chgData name="Yoan Thirion" userId="5bcfa94ed0e6ea65" providerId="LiveId" clId="{67AB5586-0D63-4629-A07A-946FDDD6C765}" dt="2019-06-03T20:18:55.128" v="533" actId="207"/>
          <ac:spMkLst>
            <pc:docMk/>
            <pc:sldMk cId="2469593724" sldId="525"/>
            <ac:spMk id="19" creationId="{707C0975-83F1-4D6B-BD74-F337E5A2DF67}"/>
          </ac:spMkLst>
        </pc:spChg>
        <pc:grpChg chg="add del">
          <ac:chgData name="Yoan Thirion" userId="5bcfa94ed0e6ea65" providerId="LiveId" clId="{67AB5586-0D63-4629-A07A-946FDDD6C765}" dt="2019-06-03T20:11:03.591" v="438"/>
          <ac:grpSpMkLst>
            <pc:docMk/>
            <pc:sldMk cId="2469593724" sldId="525"/>
            <ac:grpSpMk id="12" creationId="{A97089B9-18FC-43F3-8286-B82DC61F5AEF}"/>
          </ac:grpSpMkLst>
        </pc:grpChg>
        <pc:grpChg chg="add del mod">
          <ac:chgData name="Yoan Thirion" userId="5bcfa94ed0e6ea65" providerId="LiveId" clId="{67AB5586-0D63-4629-A07A-946FDDD6C765}" dt="2019-06-03T20:18:48.985" v="531" actId="478"/>
          <ac:grpSpMkLst>
            <pc:docMk/>
            <pc:sldMk cId="2469593724" sldId="525"/>
            <ac:grpSpMk id="15" creationId="{149C9E14-92F0-491B-B434-A5271B74D328}"/>
          </ac:grpSpMkLst>
        </pc:grpChg>
        <pc:grpChg chg="add">
          <ac:chgData name="Yoan Thirion" userId="5bcfa94ed0e6ea65" providerId="LiveId" clId="{67AB5586-0D63-4629-A07A-946FDDD6C765}" dt="2019-06-03T20:18:49.459" v="532"/>
          <ac:grpSpMkLst>
            <pc:docMk/>
            <pc:sldMk cId="2469593724" sldId="525"/>
            <ac:grpSpMk id="18" creationId="{0F2A8DA8-F266-42C6-84C9-E578FE2383AD}"/>
          </ac:grpSpMkLst>
        </pc:grpChg>
      </pc:sldChg>
      <pc:sldChg chg="addSp delSp modSp">
        <pc:chgData name="Yoan Thirion" userId="5bcfa94ed0e6ea65" providerId="LiveId" clId="{67AB5586-0D63-4629-A07A-946FDDD6C765}" dt="2019-06-03T20:21:44.685" v="578"/>
        <pc:sldMkLst>
          <pc:docMk/>
          <pc:sldMk cId="2104193568" sldId="526"/>
        </pc:sldMkLst>
        <pc:spChg chg="mod">
          <ac:chgData name="Yoan Thirion" userId="5bcfa94ed0e6ea65" providerId="LiveId" clId="{67AB5586-0D63-4629-A07A-946FDDD6C765}" dt="2019-06-03T20:13:20.148" v="474" actId="1076"/>
          <ac:spMkLst>
            <pc:docMk/>
            <pc:sldMk cId="2104193568" sldId="526"/>
            <ac:spMk id="4" creationId="{5A547A75-E153-4105-9C04-1571576CF33B}"/>
          </ac:spMkLst>
        </pc:spChg>
        <pc:spChg chg="mod">
          <ac:chgData name="Yoan Thirion" userId="5bcfa94ed0e6ea65" providerId="LiveId" clId="{67AB5586-0D63-4629-A07A-946FDDD6C765}" dt="2019-06-03T20:15:08.321" v="488" actId="1076"/>
          <ac:spMkLst>
            <pc:docMk/>
            <pc:sldMk cId="2104193568" sldId="526"/>
            <ac:spMk id="5" creationId="{2E0B1770-F6B3-40A6-9511-7FC5CB7BAB74}"/>
          </ac:spMkLst>
        </pc:spChg>
        <pc:grpChg chg="add del">
          <ac:chgData name="Yoan Thirion" userId="5bcfa94ed0e6ea65" providerId="LiveId" clId="{67AB5586-0D63-4629-A07A-946FDDD6C765}" dt="2019-06-03T20:21:44.255" v="577" actId="478"/>
          <ac:grpSpMkLst>
            <pc:docMk/>
            <pc:sldMk cId="2104193568" sldId="526"/>
            <ac:grpSpMk id="6" creationId="{6D68014A-C93E-4AA5-ADD6-31FB7D7E237B}"/>
          </ac:grpSpMkLst>
        </pc:grpChg>
        <pc:grpChg chg="add">
          <ac:chgData name="Yoan Thirion" userId="5bcfa94ed0e6ea65" providerId="LiveId" clId="{67AB5586-0D63-4629-A07A-946FDDD6C765}" dt="2019-06-03T20:21:44.685" v="578"/>
          <ac:grpSpMkLst>
            <pc:docMk/>
            <pc:sldMk cId="2104193568" sldId="526"/>
            <ac:grpSpMk id="9" creationId="{AFAE284D-8EEC-44CE-AAEC-B631BB1143C0}"/>
          </ac:grpSpMkLst>
        </pc:grpChg>
      </pc:sldChg>
      <pc:sldChg chg="addSp delSp modSp delCm modNotesTx">
        <pc:chgData name="Yoan Thirion" userId="5bcfa94ed0e6ea65" providerId="LiveId" clId="{67AB5586-0D63-4629-A07A-946FDDD6C765}" dt="2019-06-03T20:29:08.296" v="655" actId="20577"/>
        <pc:sldMkLst>
          <pc:docMk/>
          <pc:sldMk cId="3964235155" sldId="527"/>
        </pc:sldMkLst>
        <pc:grpChg chg="add del mod">
          <ac:chgData name="Yoan Thirion" userId="5bcfa94ed0e6ea65" providerId="LiveId" clId="{67AB5586-0D63-4629-A07A-946FDDD6C765}" dt="2019-06-03T20:21:49.973" v="580" actId="478"/>
          <ac:grpSpMkLst>
            <pc:docMk/>
            <pc:sldMk cId="3964235155" sldId="527"/>
            <ac:grpSpMk id="7" creationId="{BC72853C-C644-48E5-A044-F33D76AF7DDD}"/>
          </ac:grpSpMkLst>
        </pc:grpChg>
        <pc:grpChg chg="add">
          <ac:chgData name="Yoan Thirion" userId="5bcfa94ed0e6ea65" providerId="LiveId" clId="{67AB5586-0D63-4629-A07A-946FDDD6C765}" dt="2019-06-03T20:21:48.092" v="579"/>
          <ac:grpSpMkLst>
            <pc:docMk/>
            <pc:sldMk cId="3964235155" sldId="527"/>
            <ac:grpSpMk id="11" creationId="{F3761BE8-AE72-4831-ADA6-FDDD2FC8BB62}"/>
          </ac:grpSpMkLst>
        </pc:grpChg>
        <pc:picChg chg="mod">
          <ac:chgData name="Yoan Thirion" userId="5bcfa94ed0e6ea65" providerId="LiveId" clId="{67AB5586-0D63-4629-A07A-946FDDD6C765}" dt="2019-06-03T20:22:01.752" v="582" actId="14100"/>
          <ac:picMkLst>
            <pc:docMk/>
            <pc:sldMk cId="3964235155" sldId="527"/>
            <ac:picMk id="2" creationId="{841D680C-A6A2-4DE3-800C-13FDA03E78D5}"/>
          </ac:picMkLst>
        </pc:picChg>
      </pc:sldChg>
      <pc:sldChg chg="addSp delSp modSp">
        <pc:chgData name="Yoan Thirion" userId="5bcfa94ed0e6ea65" providerId="LiveId" clId="{67AB5586-0D63-4629-A07A-946FDDD6C765}" dt="2019-06-14T06:23:11.325" v="1546" actId="1076"/>
        <pc:sldMkLst>
          <pc:docMk/>
          <pc:sldMk cId="353997075" sldId="528"/>
        </pc:sldMkLst>
        <pc:spChg chg="add del">
          <ac:chgData name="Yoan Thirion" userId="5bcfa94ed0e6ea65" providerId="LiveId" clId="{67AB5586-0D63-4629-A07A-946FDDD6C765}" dt="2019-06-03T20:28:46.596" v="653"/>
          <ac:spMkLst>
            <pc:docMk/>
            <pc:sldMk cId="353997075" sldId="528"/>
            <ac:spMk id="2" creationId="{8ACFE63D-817F-48FD-A24A-CB3CFD6C81FC}"/>
          </ac:spMkLst>
        </pc:spChg>
        <pc:spChg chg="mod">
          <ac:chgData name="Yoan Thirion" userId="5bcfa94ed0e6ea65" providerId="LiveId" clId="{67AB5586-0D63-4629-A07A-946FDDD6C765}" dt="2019-06-14T06:23:11.325" v="1546" actId="1076"/>
          <ac:spMkLst>
            <pc:docMk/>
            <pc:sldMk cId="353997075" sldId="528"/>
            <ac:spMk id="7" creationId="{CE7B3CC7-A542-4E5C-8A5C-EF8A28014FC7}"/>
          </ac:spMkLst>
        </pc:spChg>
        <pc:grpChg chg="add del">
          <ac:chgData name="Yoan Thirion" userId="5bcfa94ed0e6ea65" providerId="LiveId" clId="{67AB5586-0D63-4629-A07A-946FDDD6C765}" dt="2019-06-03T20:21:39.204" v="575" actId="478"/>
          <ac:grpSpMkLst>
            <pc:docMk/>
            <pc:sldMk cId="353997075" sldId="528"/>
            <ac:grpSpMk id="8" creationId="{626D190A-9D44-49D8-B784-CF5FCAC9AE39}"/>
          </ac:grpSpMkLst>
        </pc:grpChg>
        <pc:grpChg chg="add">
          <ac:chgData name="Yoan Thirion" userId="5bcfa94ed0e6ea65" providerId="LiveId" clId="{67AB5586-0D63-4629-A07A-946FDDD6C765}" dt="2019-06-03T20:21:39.607" v="576"/>
          <ac:grpSpMkLst>
            <pc:docMk/>
            <pc:sldMk cId="353997075" sldId="528"/>
            <ac:grpSpMk id="11" creationId="{7C9D46EA-62B4-4417-BE0B-EA7B64E16375}"/>
          </ac:grpSpMkLst>
        </pc:grpChg>
      </pc:sldChg>
      <pc:sldChg chg="addSp delSp modSp">
        <pc:chgData name="Yoan Thirion" userId="5bcfa94ed0e6ea65" providerId="LiveId" clId="{67AB5586-0D63-4629-A07A-946FDDD6C765}" dt="2019-06-03T20:22:09.079" v="584"/>
        <pc:sldMkLst>
          <pc:docMk/>
          <pc:sldMk cId="4202068830" sldId="529"/>
        </pc:sldMkLst>
        <pc:spChg chg="mod">
          <ac:chgData name="Yoan Thirion" userId="5bcfa94ed0e6ea65" providerId="LiveId" clId="{67AB5586-0D63-4629-A07A-946FDDD6C765}" dt="2019-06-03T20:15:18.736" v="489" actId="2711"/>
          <ac:spMkLst>
            <pc:docMk/>
            <pc:sldMk cId="4202068830" sldId="529"/>
            <ac:spMk id="5" creationId="{1202104A-8EDA-4362-BB26-DA11666FE328}"/>
          </ac:spMkLst>
        </pc:spChg>
        <pc:grpChg chg="add del">
          <ac:chgData name="Yoan Thirion" userId="5bcfa94ed0e6ea65" providerId="LiveId" clId="{67AB5586-0D63-4629-A07A-946FDDD6C765}" dt="2019-06-03T20:22:08.679" v="583" actId="478"/>
          <ac:grpSpMkLst>
            <pc:docMk/>
            <pc:sldMk cId="4202068830" sldId="529"/>
            <ac:grpSpMk id="8" creationId="{4AC575C7-94A3-4A8B-97B1-F3CC48D31C9E}"/>
          </ac:grpSpMkLst>
        </pc:grpChg>
        <pc:grpChg chg="add">
          <ac:chgData name="Yoan Thirion" userId="5bcfa94ed0e6ea65" providerId="LiveId" clId="{67AB5586-0D63-4629-A07A-946FDDD6C765}" dt="2019-06-03T20:22:09.079" v="584"/>
          <ac:grpSpMkLst>
            <pc:docMk/>
            <pc:sldMk cId="4202068830" sldId="529"/>
            <ac:grpSpMk id="12" creationId="{A3F85AC1-4F4C-457F-84DA-F0F37C64F2D8}"/>
          </ac:grpSpMkLst>
        </pc:grpChg>
        <pc:picChg chg="mod">
          <ac:chgData name="Yoan Thirion" userId="5bcfa94ed0e6ea65" providerId="LiveId" clId="{67AB5586-0D63-4629-A07A-946FDDD6C765}" dt="2019-06-03T20:14:03.351" v="481" actId="1076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">
        <pc:chgData name="Yoan Thirion" userId="5bcfa94ed0e6ea65" providerId="LiveId" clId="{67AB5586-0D63-4629-A07A-946FDDD6C765}" dt="2019-06-03T20:22:26.234" v="592"/>
        <pc:sldMkLst>
          <pc:docMk/>
          <pc:sldMk cId="2727648639" sldId="531"/>
        </pc:sldMkLst>
        <pc:grpChg chg="add">
          <ac:chgData name="Yoan Thirion" userId="5bcfa94ed0e6ea65" providerId="LiveId" clId="{67AB5586-0D63-4629-A07A-946FDDD6C765}" dt="2019-06-03T20:22:26.234" v="592"/>
          <ac:grpSpMkLst>
            <pc:docMk/>
            <pc:sldMk cId="2727648639" sldId="531"/>
            <ac:grpSpMk id="7" creationId="{6F088DEE-F4E0-4687-ADF2-510EE280F86D}"/>
          </ac:grpSpMkLst>
        </pc:grpChg>
      </pc:sldChg>
      <pc:sldChg chg="addSp">
        <pc:chgData name="Yoan Thirion" userId="5bcfa94ed0e6ea65" providerId="LiveId" clId="{67AB5586-0D63-4629-A07A-946FDDD6C765}" dt="2019-06-03T20:22:30.051" v="594"/>
        <pc:sldMkLst>
          <pc:docMk/>
          <pc:sldMk cId="2305881371" sldId="533"/>
        </pc:sldMkLst>
        <pc:grpChg chg="add">
          <ac:chgData name="Yoan Thirion" userId="5bcfa94ed0e6ea65" providerId="LiveId" clId="{67AB5586-0D63-4629-A07A-946FDDD6C765}" dt="2019-06-03T20:22:30.051" v="594"/>
          <ac:grpSpMkLst>
            <pc:docMk/>
            <pc:sldMk cId="2305881371" sldId="533"/>
            <ac:grpSpMk id="5" creationId="{A7D7B7B2-6558-4FF2-BFA6-07EF1DD989FD}"/>
          </ac:grpSpMkLst>
        </pc:grpChg>
      </pc:sldChg>
      <pc:sldChg chg="addSp">
        <pc:chgData name="Yoan Thirion" userId="5bcfa94ed0e6ea65" providerId="LiveId" clId="{67AB5586-0D63-4629-A07A-946FDDD6C765}" dt="2019-06-03T20:22:31.061" v="595"/>
        <pc:sldMkLst>
          <pc:docMk/>
          <pc:sldMk cId="4280819336" sldId="534"/>
        </pc:sldMkLst>
        <pc:grpChg chg="add">
          <ac:chgData name="Yoan Thirion" userId="5bcfa94ed0e6ea65" providerId="LiveId" clId="{67AB5586-0D63-4629-A07A-946FDDD6C765}" dt="2019-06-03T20:22:31.061" v="595"/>
          <ac:grpSpMkLst>
            <pc:docMk/>
            <pc:sldMk cId="4280819336" sldId="534"/>
            <ac:grpSpMk id="6" creationId="{9168DEC7-604A-4F5E-9318-25007CE91441}"/>
          </ac:grpSpMkLst>
        </pc:grpChg>
      </pc:sldChg>
      <pc:sldChg chg="addSp">
        <pc:chgData name="Yoan Thirion" userId="5bcfa94ed0e6ea65" providerId="LiveId" clId="{67AB5586-0D63-4629-A07A-946FDDD6C765}" dt="2019-06-03T20:22:32.722" v="596"/>
        <pc:sldMkLst>
          <pc:docMk/>
          <pc:sldMk cId="1068122396" sldId="535"/>
        </pc:sldMkLst>
        <pc:grpChg chg="add">
          <ac:chgData name="Yoan Thirion" userId="5bcfa94ed0e6ea65" providerId="LiveId" clId="{67AB5586-0D63-4629-A07A-946FDDD6C765}" dt="2019-06-03T20:22:32.722" v="596"/>
          <ac:grpSpMkLst>
            <pc:docMk/>
            <pc:sldMk cId="1068122396" sldId="535"/>
            <ac:grpSpMk id="6" creationId="{ED178595-AC7F-4B03-BDA7-1221F8B00209}"/>
          </ac:grpSpMkLst>
        </pc:grpChg>
      </pc:sldChg>
      <pc:sldChg chg="addSp modSp">
        <pc:chgData name="Yoan Thirion" userId="5bcfa94ed0e6ea65" providerId="LiveId" clId="{67AB5586-0D63-4629-A07A-946FDDD6C765}" dt="2019-06-03T20:28:20.698" v="650" actId="14100"/>
        <pc:sldMkLst>
          <pc:docMk/>
          <pc:sldMk cId="223906656" sldId="537"/>
        </pc:sldMkLst>
        <pc:spChg chg="mod">
          <ac:chgData name="Yoan Thirion" userId="5bcfa94ed0e6ea65" providerId="LiveId" clId="{67AB5586-0D63-4629-A07A-946FDDD6C765}" dt="2019-06-03T20:28:20.698" v="650" actId="14100"/>
          <ac:spMkLst>
            <pc:docMk/>
            <pc:sldMk cId="223906656" sldId="537"/>
            <ac:spMk id="5" creationId="{39F68297-37AF-4BA7-86F0-18FC746F8623}"/>
          </ac:spMkLst>
        </pc:spChg>
        <pc:grpChg chg="add">
          <ac:chgData name="Yoan Thirion" userId="5bcfa94ed0e6ea65" providerId="LiveId" clId="{67AB5586-0D63-4629-A07A-946FDDD6C765}" dt="2019-06-03T20:22:47.951" v="600"/>
          <ac:grpSpMkLst>
            <pc:docMk/>
            <pc:sldMk cId="223906656" sldId="537"/>
            <ac:grpSpMk id="7" creationId="{E38F9EF9-798A-4373-B2C1-423C32F4E646}"/>
          </ac:grpSpMkLst>
        </pc:grpChg>
      </pc:sldChg>
      <pc:sldChg chg="addSp delSp">
        <pc:chgData name="Yoan Thirion" userId="5bcfa94ed0e6ea65" providerId="LiveId" clId="{67AB5586-0D63-4629-A07A-946FDDD6C765}" dt="2019-06-03T20:19:03.445" v="535"/>
        <pc:sldMkLst>
          <pc:docMk/>
          <pc:sldMk cId="3711407061" sldId="539"/>
        </pc:sldMkLst>
        <pc:grpChg chg="add del">
          <ac:chgData name="Yoan Thirion" userId="5bcfa94ed0e6ea65" providerId="LiveId" clId="{67AB5586-0D63-4629-A07A-946FDDD6C765}" dt="2019-06-03T20:19:03.018" v="534" actId="478"/>
          <ac:grpSpMkLst>
            <pc:docMk/>
            <pc:sldMk cId="3711407061" sldId="539"/>
            <ac:grpSpMk id="10" creationId="{670AEE29-1F53-4DAF-8415-AFAD6F73A8E2}"/>
          </ac:grpSpMkLst>
        </pc:grpChg>
        <pc:grpChg chg="add">
          <ac:chgData name="Yoan Thirion" userId="5bcfa94ed0e6ea65" providerId="LiveId" clId="{67AB5586-0D63-4629-A07A-946FDDD6C765}" dt="2019-06-03T20:19:03.445" v="535"/>
          <ac:grpSpMkLst>
            <pc:docMk/>
            <pc:sldMk cId="3711407061" sldId="539"/>
            <ac:grpSpMk id="13" creationId="{F0FD3933-97E0-4A2B-A730-2EFD12345867}"/>
          </ac:grpSpMkLst>
        </pc:grpChg>
      </pc:sldChg>
      <pc:sldChg chg="addSp delSp modSp">
        <pc:chgData name="Yoan Thirion" userId="5bcfa94ed0e6ea65" providerId="LiveId" clId="{67AB5586-0D63-4629-A07A-946FDDD6C765}" dt="2019-06-03T20:22:14.119" v="586"/>
        <pc:sldMkLst>
          <pc:docMk/>
          <pc:sldMk cId="1883962346" sldId="542"/>
        </pc:sldMkLst>
        <pc:spChg chg="mod">
          <ac:chgData name="Yoan Thirion" userId="5bcfa94ed0e6ea65" providerId="LiveId" clId="{67AB5586-0D63-4629-A07A-946FDDD6C765}" dt="2019-06-03T20:15:28.347" v="491" actId="255"/>
          <ac:spMkLst>
            <pc:docMk/>
            <pc:sldMk cId="1883962346" sldId="542"/>
            <ac:spMk id="7" creationId="{2B76EAF0-7F10-450E-8859-B4681984458A}"/>
          </ac:spMkLst>
        </pc:spChg>
        <pc:grpChg chg="add del">
          <ac:chgData name="Yoan Thirion" userId="5bcfa94ed0e6ea65" providerId="LiveId" clId="{67AB5586-0D63-4629-A07A-946FDDD6C765}" dt="2019-06-03T20:22:13.752" v="585" actId="478"/>
          <ac:grpSpMkLst>
            <pc:docMk/>
            <pc:sldMk cId="1883962346" sldId="542"/>
            <ac:grpSpMk id="6" creationId="{771A8FE7-1071-4C7D-940F-F34B58DC9C35}"/>
          </ac:grpSpMkLst>
        </pc:grpChg>
        <pc:grpChg chg="add">
          <ac:chgData name="Yoan Thirion" userId="5bcfa94ed0e6ea65" providerId="LiveId" clId="{67AB5586-0D63-4629-A07A-946FDDD6C765}" dt="2019-06-03T20:22:14.119" v="586"/>
          <ac:grpSpMkLst>
            <pc:docMk/>
            <pc:sldMk cId="1883962346" sldId="542"/>
            <ac:grpSpMk id="12" creationId="{1C638B47-CF39-4C0A-8AD9-F68D5BAA12C9}"/>
          </ac:grpSpMkLst>
        </pc:grpChg>
      </pc:sldChg>
      <pc:sldChg chg="addSp">
        <pc:chgData name="Yoan Thirion" userId="5bcfa94ed0e6ea65" providerId="LiveId" clId="{67AB5586-0D63-4629-A07A-946FDDD6C765}" dt="2019-06-03T20:22:52.927" v="603"/>
        <pc:sldMkLst>
          <pc:docMk/>
          <pc:sldMk cId="2444990443" sldId="543"/>
        </pc:sldMkLst>
        <pc:grpChg chg="add">
          <ac:chgData name="Yoan Thirion" userId="5bcfa94ed0e6ea65" providerId="LiveId" clId="{67AB5586-0D63-4629-A07A-946FDDD6C765}" dt="2019-06-03T20:22:52.927" v="603"/>
          <ac:grpSpMkLst>
            <pc:docMk/>
            <pc:sldMk cId="2444990443" sldId="543"/>
            <ac:grpSpMk id="6" creationId="{71BF50E1-D970-4240-8327-AA74DB823354}"/>
          </ac:grpSpMkLst>
        </pc:grpChg>
      </pc:sldChg>
      <pc:sldChg chg="addSp">
        <pc:chgData name="Yoan Thirion" userId="5bcfa94ed0e6ea65" providerId="LiveId" clId="{67AB5586-0D63-4629-A07A-946FDDD6C765}" dt="2019-06-03T20:23:04.144" v="607"/>
        <pc:sldMkLst>
          <pc:docMk/>
          <pc:sldMk cId="2613996328" sldId="545"/>
        </pc:sldMkLst>
        <pc:grpChg chg="add">
          <ac:chgData name="Yoan Thirion" userId="5bcfa94ed0e6ea65" providerId="LiveId" clId="{67AB5586-0D63-4629-A07A-946FDDD6C765}" dt="2019-06-03T20:23:04.144" v="607"/>
          <ac:grpSpMkLst>
            <pc:docMk/>
            <pc:sldMk cId="2613996328" sldId="545"/>
            <ac:grpSpMk id="7" creationId="{424EF263-F7F3-428D-9947-32186E9AB5FC}"/>
          </ac:grpSpMkLst>
        </pc:grpChg>
      </pc:sldChg>
      <pc:sldChg chg="addSp">
        <pc:chgData name="Yoan Thirion" userId="5bcfa94ed0e6ea65" providerId="LiveId" clId="{67AB5586-0D63-4629-A07A-946FDDD6C765}" dt="2019-06-03T20:22:55.087" v="604"/>
        <pc:sldMkLst>
          <pc:docMk/>
          <pc:sldMk cId="1317104771" sldId="546"/>
        </pc:sldMkLst>
        <pc:grpChg chg="add">
          <ac:chgData name="Yoan Thirion" userId="5bcfa94ed0e6ea65" providerId="LiveId" clId="{67AB5586-0D63-4629-A07A-946FDDD6C765}" dt="2019-06-03T20:22:55.087" v="604"/>
          <ac:grpSpMkLst>
            <pc:docMk/>
            <pc:sldMk cId="1317104771" sldId="546"/>
            <ac:grpSpMk id="7" creationId="{5915561D-E9C2-40B7-9470-9D8E4F430449}"/>
          </ac:grpSpMkLst>
        </pc:grpChg>
      </pc:sldChg>
      <pc:sldChg chg="addSp delSp ord">
        <pc:chgData name="Yoan Thirion" userId="5bcfa94ed0e6ea65" providerId="LiveId" clId="{67AB5586-0D63-4629-A07A-946FDDD6C765}" dt="2019-06-13T19:21:07.944" v="1499"/>
        <pc:sldMkLst>
          <pc:docMk/>
          <pc:sldMk cId="1859604123" sldId="547"/>
        </pc:sldMkLst>
        <pc:grpChg chg="add del">
          <ac:chgData name="Yoan Thirion" userId="5bcfa94ed0e6ea65" providerId="LiveId" clId="{67AB5586-0D63-4629-A07A-946FDDD6C765}" dt="2019-06-03T20:17:24.677" v="517" actId="478"/>
          <ac:grpSpMkLst>
            <pc:docMk/>
            <pc:sldMk cId="1859604123" sldId="547"/>
            <ac:grpSpMk id="5" creationId="{444B0EEB-20C8-43AE-9F5A-0772586732E6}"/>
          </ac:grpSpMkLst>
        </pc:grpChg>
        <pc:grpChg chg="add">
          <ac:chgData name="Yoan Thirion" userId="5bcfa94ed0e6ea65" providerId="LiveId" clId="{67AB5586-0D63-4629-A07A-946FDDD6C765}" dt="2019-06-03T20:17:25.682" v="518"/>
          <ac:grpSpMkLst>
            <pc:docMk/>
            <pc:sldMk cId="1859604123" sldId="547"/>
            <ac:grpSpMk id="8" creationId="{785B5F50-67A2-4B4C-97D1-1D052E752EEE}"/>
          </ac:grpSpMkLst>
        </pc:grpChg>
      </pc:sldChg>
      <pc:sldChg chg="addSp">
        <pc:chgData name="Yoan Thirion" userId="5bcfa94ed0e6ea65" providerId="LiveId" clId="{67AB5586-0D63-4629-A07A-946FDDD6C765}" dt="2019-06-03T20:23:06.141" v="608"/>
        <pc:sldMkLst>
          <pc:docMk/>
          <pc:sldMk cId="3784846133" sldId="548"/>
        </pc:sldMkLst>
        <pc:grpChg chg="add">
          <ac:chgData name="Yoan Thirion" userId="5bcfa94ed0e6ea65" providerId="LiveId" clId="{67AB5586-0D63-4629-A07A-946FDDD6C765}" dt="2019-06-03T20:23:06.141" v="608"/>
          <ac:grpSpMkLst>
            <pc:docMk/>
            <pc:sldMk cId="3784846133" sldId="548"/>
            <ac:grpSpMk id="6" creationId="{D342C400-D4B0-4710-81BE-F780EB209C66}"/>
          </ac:grpSpMkLst>
        </pc:grpChg>
      </pc:sldChg>
      <pc:sldChg chg="addSp">
        <pc:chgData name="Yoan Thirion" userId="5bcfa94ed0e6ea65" providerId="LiveId" clId="{67AB5586-0D63-4629-A07A-946FDDD6C765}" dt="2019-06-03T20:22:49.584" v="601"/>
        <pc:sldMkLst>
          <pc:docMk/>
          <pc:sldMk cId="2550224903" sldId="549"/>
        </pc:sldMkLst>
        <pc:grpChg chg="add">
          <ac:chgData name="Yoan Thirion" userId="5bcfa94ed0e6ea65" providerId="LiveId" clId="{67AB5586-0D63-4629-A07A-946FDDD6C765}" dt="2019-06-03T20:22:49.584" v="601"/>
          <ac:grpSpMkLst>
            <pc:docMk/>
            <pc:sldMk cId="2550224903" sldId="549"/>
            <ac:grpSpMk id="5" creationId="{2B6B7C7E-3AB5-4585-9FCE-E92E5EB196B7}"/>
          </ac:grpSpMkLst>
        </pc:grpChg>
      </pc:sldChg>
      <pc:sldChg chg="addSp delSp modSp setBg">
        <pc:chgData name="Yoan Thirion" userId="5bcfa94ed0e6ea65" providerId="LiveId" clId="{67AB5586-0D63-4629-A07A-946FDDD6C765}" dt="2019-06-06T15:25:53.993" v="806" actId="1076"/>
        <pc:sldMkLst>
          <pc:docMk/>
          <pc:sldMk cId="2764024998" sldId="552"/>
        </pc:sldMkLst>
        <pc:spChg chg="mod">
          <ac:chgData name="Yoan Thirion" userId="5bcfa94ed0e6ea65" providerId="LiveId" clId="{67AB5586-0D63-4629-A07A-946FDDD6C765}" dt="2019-06-03T19:31:50.023" v="85" actId="1076"/>
          <ac:spMkLst>
            <pc:docMk/>
            <pc:sldMk cId="2764024998" sldId="552"/>
            <ac:spMk id="11" creationId="{C39718D6-AD26-46A2-8186-D07A6ABA5FD4}"/>
          </ac:spMkLst>
        </pc:spChg>
        <pc:grpChg chg="del">
          <ac:chgData name="Yoan Thirion" userId="5bcfa94ed0e6ea65" providerId="LiveId" clId="{67AB5586-0D63-4629-A07A-946FDDD6C765}" dt="2019-06-03T19:24:39.192" v="10" actId="478"/>
          <ac:grpSpMkLst>
            <pc:docMk/>
            <pc:sldMk cId="2764024998" sldId="552"/>
            <ac:grpSpMk id="13" creationId="{53910A66-B530-4355-9AEC-ED0A86550939}"/>
          </ac:grpSpMkLst>
        </pc:grpChg>
        <pc:picChg chg="add del mod modCrop">
          <ac:chgData name="Yoan Thirion" userId="5bcfa94ed0e6ea65" providerId="LiveId" clId="{67AB5586-0D63-4629-A07A-946FDDD6C765}" dt="2019-06-03T20:02:17.595" v="339"/>
          <ac:picMkLst>
            <pc:docMk/>
            <pc:sldMk cId="2764024998" sldId="552"/>
            <ac:picMk id="3" creationId="{4E362873-EF3E-41BC-AF28-D5730879998B}"/>
          </ac:picMkLst>
        </pc:picChg>
        <pc:picChg chg="mod">
          <ac:chgData name="Yoan Thirion" userId="5bcfa94ed0e6ea65" providerId="LiveId" clId="{67AB5586-0D63-4629-A07A-946FDDD6C765}" dt="2019-06-06T15:25:50.015" v="804" actId="1076"/>
          <ac:picMkLst>
            <pc:docMk/>
            <pc:sldMk cId="2764024998" sldId="552"/>
            <ac:picMk id="7" creationId="{29A6519A-8439-479E-8C21-A8319F8911B3}"/>
          </ac:picMkLst>
        </pc:picChg>
        <pc:picChg chg="add del mod">
          <ac:chgData name="Yoan Thirion" userId="5bcfa94ed0e6ea65" providerId="LiveId" clId="{67AB5586-0D63-4629-A07A-946FDDD6C765}" dt="2019-06-06T15:25:53.993" v="806" actId="1076"/>
          <ac:picMkLst>
            <pc:docMk/>
            <pc:sldMk cId="2764024998" sldId="552"/>
            <ac:picMk id="8" creationId="{F45A3B43-EEA0-4702-9803-AEA7FE8CF22E}"/>
          </ac:picMkLst>
        </pc:picChg>
        <pc:picChg chg="add del mod ord">
          <ac:chgData name="Yoan Thirion" userId="5bcfa94ed0e6ea65" providerId="LiveId" clId="{67AB5586-0D63-4629-A07A-946FDDD6C765}" dt="2019-06-03T20:02:18.034" v="340" actId="478"/>
          <ac:picMkLst>
            <pc:docMk/>
            <pc:sldMk cId="2764024998" sldId="552"/>
            <ac:picMk id="16" creationId="{74AE01DA-3C90-46B1-B174-5035D9CB47DF}"/>
          </ac:picMkLst>
        </pc:picChg>
        <pc:picChg chg="add mod">
          <ac:chgData name="Yoan Thirion" userId="5bcfa94ed0e6ea65" providerId="LiveId" clId="{67AB5586-0D63-4629-A07A-946FDDD6C765}" dt="2019-06-06T15:25:23.428" v="801" actId="14100"/>
          <ac:picMkLst>
            <pc:docMk/>
            <pc:sldMk cId="2764024998" sldId="552"/>
            <ac:picMk id="1026" creationId="{C8E5E43C-DF4A-4A84-9DA9-3CFF43CD8ACB}"/>
          </ac:picMkLst>
        </pc:picChg>
        <pc:picChg chg="add del mod">
          <ac:chgData name="Yoan Thirion" userId="5bcfa94ed0e6ea65" providerId="LiveId" clId="{67AB5586-0D63-4629-A07A-946FDDD6C765}" dt="2019-06-06T15:25:23.063" v="794" actId="478"/>
          <ac:picMkLst>
            <pc:docMk/>
            <pc:sldMk cId="2764024998" sldId="552"/>
            <ac:picMk id="1028" creationId="{945C38B7-C992-430B-BFE4-7311231EC053}"/>
          </ac:picMkLst>
        </pc:picChg>
      </pc:sldChg>
      <pc:sldChg chg="addSp delSp modSp">
        <pc:chgData name="Yoan Thirion" userId="5bcfa94ed0e6ea65" providerId="LiveId" clId="{67AB5586-0D63-4629-A07A-946FDDD6C765}" dt="2019-06-06T15:23:39.650" v="756"/>
        <pc:sldMkLst>
          <pc:docMk/>
          <pc:sldMk cId="3201654568" sldId="553"/>
        </pc:sldMkLst>
        <pc:picChg chg="add del mod">
          <ac:chgData name="Yoan Thirion" userId="5bcfa94ed0e6ea65" providerId="LiveId" clId="{67AB5586-0D63-4629-A07A-946FDDD6C765}" dt="2019-06-06T15:23:39.650" v="756"/>
          <ac:picMkLst>
            <pc:docMk/>
            <pc:sldMk cId="3201654568" sldId="553"/>
            <ac:picMk id="23" creationId="{6CFDC375-9B69-4130-AB2A-33BB8E66F0B4}"/>
          </ac:picMkLst>
        </pc:picChg>
        <pc:picChg chg="add del mod">
          <ac:chgData name="Yoan Thirion" userId="5bcfa94ed0e6ea65" providerId="LiveId" clId="{67AB5586-0D63-4629-A07A-946FDDD6C765}" dt="2019-06-03T20:05:47.461" v="344"/>
          <ac:picMkLst>
            <pc:docMk/>
            <pc:sldMk cId="3201654568" sldId="553"/>
            <ac:picMk id="2050" creationId="{9BF90DAF-3766-499F-A13B-C633ABE9EBD1}"/>
          </ac:picMkLst>
        </pc:picChg>
      </pc:sldChg>
      <pc:sldChg chg="addSp delSp modSp">
        <pc:chgData name="Yoan Thirion" userId="5bcfa94ed0e6ea65" providerId="LiveId" clId="{67AB5586-0D63-4629-A07A-946FDDD6C765}" dt="2019-06-06T15:23:33.387" v="753"/>
        <pc:sldMkLst>
          <pc:docMk/>
          <pc:sldMk cId="3184109644" sldId="554"/>
        </pc:sldMkLst>
        <pc:spChg chg="mod">
          <ac:chgData name="Yoan Thirion" userId="5bcfa94ed0e6ea65" providerId="LiveId" clId="{67AB5586-0D63-4629-A07A-946FDDD6C765}" dt="2019-06-03T19:34:11.894" v="215" actId="20577"/>
          <ac:spMkLst>
            <pc:docMk/>
            <pc:sldMk cId="3184109644" sldId="554"/>
            <ac:spMk id="16" creationId="{527B297C-FA89-4415-8099-97662DF8233C}"/>
          </ac:spMkLst>
        </pc:spChg>
        <pc:grpChg chg="mod">
          <ac:chgData name="Yoan Thirion" userId="5bcfa94ed0e6ea65" providerId="LiveId" clId="{67AB5586-0D63-4629-A07A-946FDDD6C765}" dt="2019-06-03T20:08:00.049" v="380" actId="1076"/>
          <ac:grpSpMkLst>
            <pc:docMk/>
            <pc:sldMk cId="3184109644" sldId="554"/>
            <ac:grpSpMk id="7" creationId="{514C3890-99D5-4903-AA83-C917A28D3757}"/>
          </ac:grpSpMkLst>
        </pc:grpChg>
        <pc:grpChg chg="add del">
          <ac:chgData name="Yoan Thirion" userId="5bcfa94ed0e6ea65" providerId="LiveId" clId="{67AB5586-0D63-4629-A07A-946FDDD6C765}" dt="2019-06-03T20:16:51.988" v="509" actId="478"/>
          <ac:grpSpMkLst>
            <pc:docMk/>
            <pc:sldMk cId="3184109644" sldId="554"/>
            <ac:grpSpMk id="9" creationId="{69B46A02-49A4-4807-A260-FF697AD93EA3}"/>
          </ac:grpSpMkLst>
        </pc:grpChg>
        <pc:grpChg chg="add">
          <ac:chgData name="Yoan Thirion" userId="5bcfa94ed0e6ea65" providerId="LiveId" clId="{67AB5586-0D63-4629-A07A-946FDDD6C765}" dt="2019-06-03T20:16:52.387" v="510"/>
          <ac:grpSpMkLst>
            <pc:docMk/>
            <pc:sldMk cId="3184109644" sldId="554"/>
            <ac:grpSpMk id="13" creationId="{17718C52-4027-4A88-9B10-DD903647A4B5}"/>
          </ac:grpSpMkLst>
        </pc:grpChg>
        <pc:picChg chg="mod">
          <ac:chgData name="Yoan Thirion" userId="5bcfa94ed0e6ea65" providerId="LiveId" clId="{67AB5586-0D63-4629-A07A-946FDDD6C765}" dt="2019-06-03T19:34:19.430" v="217" actId="1076"/>
          <ac:picMkLst>
            <pc:docMk/>
            <pc:sldMk cId="3184109644" sldId="554"/>
            <ac:picMk id="12" creationId="{2C9491EF-9042-41B9-B43C-EDD7343D52E1}"/>
          </ac:picMkLst>
        </pc:picChg>
        <pc:picChg chg="add del mod">
          <ac:chgData name="Yoan Thirion" userId="5bcfa94ed0e6ea65" providerId="LiveId" clId="{67AB5586-0D63-4629-A07A-946FDDD6C765}" dt="2019-06-06T15:23:33.387" v="753"/>
          <ac:picMkLst>
            <pc:docMk/>
            <pc:sldMk cId="3184109644" sldId="554"/>
            <ac:picMk id="18" creationId="{A527788B-6CF2-4BC0-B66D-B607B5E9516D}"/>
          </ac:picMkLst>
        </pc:picChg>
      </pc:sldChg>
      <pc:sldChg chg="addSp delSp modSp">
        <pc:chgData name="Yoan Thirion" userId="5bcfa94ed0e6ea65" providerId="LiveId" clId="{67AB5586-0D63-4629-A07A-946FDDD6C765}" dt="2019-06-03T20:18:31.919" v="528" actId="1076"/>
        <pc:sldMkLst>
          <pc:docMk/>
          <pc:sldMk cId="2289005953" sldId="555"/>
        </pc:sldMkLst>
        <pc:grpChg chg="add del mod">
          <ac:chgData name="Yoan Thirion" userId="5bcfa94ed0e6ea65" providerId="LiveId" clId="{67AB5586-0D63-4629-A07A-946FDDD6C765}" dt="2019-06-03T20:17:40.456" v="522" actId="478"/>
          <ac:grpSpMkLst>
            <pc:docMk/>
            <pc:sldMk cId="2289005953" sldId="555"/>
            <ac:grpSpMk id="20" creationId="{78BC738A-AC08-4367-BBBD-E0B49E12CF5C}"/>
          </ac:grpSpMkLst>
        </pc:grpChg>
        <pc:grpChg chg="add mod">
          <ac:chgData name="Yoan Thirion" userId="5bcfa94ed0e6ea65" providerId="LiveId" clId="{67AB5586-0D63-4629-A07A-946FDDD6C765}" dt="2019-06-03T20:18:31.919" v="528" actId="1076"/>
          <ac:grpSpMkLst>
            <pc:docMk/>
            <pc:sldMk cId="2289005953" sldId="555"/>
            <ac:grpSpMk id="26" creationId="{13B1E6CA-6E76-4006-A940-80FC25EE6916}"/>
          </ac:grpSpMkLst>
        </pc:grpChg>
      </pc:sldChg>
      <pc:sldChg chg="addSp">
        <pc:chgData name="Yoan Thirion" userId="5bcfa94ed0e6ea65" providerId="LiveId" clId="{67AB5586-0D63-4629-A07A-946FDDD6C765}" dt="2019-06-03T20:22:34.389" v="597"/>
        <pc:sldMkLst>
          <pc:docMk/>
          <pc:sldMk cId="1175208339" sldId="557"/>
        </pc:sldMkLst>
        <pc:grpChg chg="add">
          <ac:chgData name="Yoan Thirion" userId="5bcfa94ed0e6ea65" providerId="LiveId" clId="{67AB5586-0D63-4629-A07A-946FDDD6C765}" dt="2019-06-03T20:22:34.389" v="597"/>
          <ac:grpSpMkLst>
            <pc:docMk/>
            <pc:sldMk cId="1175208339" sldId="557"/>
            <ac:grpSpMk id="8" creationId="{CD3E30FB-0403-4E56-9BCE-4EB94829D0CF}"/>
          </ac:grpSpMkLst>
        </pc:grpChg>
      </pc:sldChg>
      <pc:sldChg chg="addSp modSp setBg">
        <pc:chgData name="Yoan Thirion" userId="5bcfa94ed0e6ea65" providerId="LiveId" clId="{67AB5586-0D63-4629-A07A-946FDDD6C765}" dt="2019-06-12T14:45:48.739" v="1473" actId="1076"/>
        <pc:sldMkLst>
          <pc:docMk/>
          <pc:sldMk cId="3644402294" sldId="558"/>
        </pc:sldMkLst>
        <pc:spChg chg="mod">
          <ac:chgData name="Yoan Thirion" userId="5bcfa94ed0e6ea65" providerId="LiveId" clId="{67AB5586-0D63-4629-A07A-946FDDD6C765}" dt="2019-06-12T13:57:13.994" v="1080" actId="207"/>
          <ac:spMkLst>
            <pc:docMk/>
            <pc:sldMk cId="3644402294" sldId="558"/>
            <ac:spMk id="4" creationId="{7E53E9FB-0CFA-4D02-A7C4-A78FD1403C9C}"/>
          </ac:spMkLst>
        </pc:spChg>
        <pc:grpChg chg="add">
          <ac:chgData name="Yoan Thirion" userId="5bcfa94ed0e6ea65" providerId="LiveId" clId="{67AB5586-0D63-4629-A07A-946FDDD6C765}" dt="2019-06-03T20:22:24.652" v="591"/>
          <ac:grpSpMkLst>
            <pc:docMk/>
            <pc:sldMk cId="3644402294" sldId="558"/>
            <ac:grpSpMk id="3" creationId="{DF8F632B-F021-486C-A40D-515AB9316669}"/>
          </ac:grpSpMkLst>
        </pc:grpChg>
        <pc:picChg chg="mod modCrop">
          <ac:chgData name="Yoan Thirion" userId="5bcfa94ed0e6ea65" providerId="LiveId" clId="{67AB5586-0D63-4629-A07A-946FDDD6C765}" dt="2019-06-12T14:45:48.739" v="1473" actId="1076"/>
          <ac:picMkLst>
            <pc:docMk/>
            <pc:sldMk cId="3644402294" sldId="558"/>
            <ac:picMk id="9" creationId="{2D0E29DA-EF74-4BC7-88F2-42C82A7AEE5C}"/>
          </ac:picMkLst>
        </pc:picChg>
      </pc:sldChg>
      <pc:sldChg chg="addSp delSp modSp setBg">
        <pc:chgData name="Yoan Thirion" userId="5bcfa94ed0e6ea65" providerId="LiveId" clId="{67AB5586-0D63-4629-A07A-946FDDD6C765}" dt="2019-06-06T15:23:46.672" v="757" actId="478"/>
        <pc:sldMkLst>
          <pc:docMk/>
          <pc:sldMk cId="1571794279" sldId="559"/>
        </pc:sldMkLst>
        <pc:spChg chg="mod ord">
          <ac:chgData name="Yoan Thirion" userId="5bcfa94ed0e6ea65" providerId="LiveId" clId="{67AB5586-0D63-4629-A07A-946FDDD6C765}" dt="2019-06-03T20:42:58.247" v="691" actId="1076"/>
          <ac:spMkLst>
            <pc:docMk/>
            <pc:sldMk cId="1571794279" sldId="559"/>
            <ac:spMk id="2" creationId="{9A58E447-6EB8-4FC0-986B-C67842EF2383}"/>
          </ac:spMkLst>
        </pc:spChg>
        <pc:spChg chg="mod">
          <ac:chgData name="Yoan Thirion" userId="5bcfa94ed0e6ea65" providerId="LiveId" clId="{67AB5586-0D63-4629-A07A-946FDDD6C765}" dt="2019-06-03T20:09:07.868" v="397" actId="207"/>
          <ac:spMkLst>
            <pc:docMk/>
            <pc:sldMk cId="1571794279" sldId="559"/>
            <ac:spMk id="5" creationId="{93C2F5DF-545F-4522-B313-1C35CE57C99E}"/>
          </ac:spMkLst>
        </pc:spChg>
        <pc:spChg chg="mod">
          <ac:chgData name="Yoan Thirion" userId="5bcfa94ed0e6ea65" providerId="LiveId" clId="{67AB5586-0D63-4629-A07A-946FDDD6C765}" dt="2019-06-03T20:39:57.674" v="672" actId="207"/>
          <ac:spMkLst>
            <pc:docMk/>
            <pc:sldMk cId="1571794279" sldId="559"/>
            <ac:spMk id="8" creationId="{4A216C57-41D9-4E58-96F6-E05876A144DE}"/>
          </ac:spMkLst>
        </pc:spChg>
        <pc:spChg chg="add mod">
          <ac:chgData name="Yoan Thirion" userId="5bcfa94ed0e6ea65" providerId="LiveId" clId="{67AB5586-0D63-4629-A07A-946FDDD6C765}" dt="2019-06-03T20:44:08.955" v="702" actId="207"/>
          <ac:spMkLst>
            <pc:docMk/>
            <pc:sldMk cId="1571794279" sldId="559"/>
            <ac:spMk id="11" creationId="{D255F072-550F-49D6-BA5D-5AB2AFB6172A}"/>
          </ac:spMkLst>
        </pc:spChg>
        <pc:grpChg chg="add del">
          <ac:chgData name="Yoan Thirion" userId="5bcfa94ed0e6ea65" providerId="LiveId" clId="{67AB5586-0D63-4629-A07A-946FDDD6C765}" dt="2019-06-03T20:17:33.206" v="519" actId="478"/>
          <ac:grpSpMkLst>
            <pc:docMk/>
            <pc:sldMk cId="1571794279" sldId="559"/>
            <ac:grpSpMk id="4" creationId="{25F60E68-3028-4650-98F5-A3B9324DA2F4}"/>
          </ac:grpSpMkLst>
        </pc:grpChg>
        <pc:grpChg chg="add mod">
          <ac:chgData name="Yoan Thirion" userId="5bcfa94ed0e6ea65" providerId="LiveId" clId="{67AB5586-0D63-4629-A07A-946FDDD6C765}" dt="2019-06-03T20:17:35.357" v="521" actId="207"/>
          <ac:grpSpMkLst>
            <pc:docMk/>
            <pc:sldMk cId="1571794279" sldId="559"/>
            <ac:grpSpMk id="7" creationId="{144C6EEF-A2B1-4F5D-8150-5CC238EDB504}"/>
          </ac:grpSpMkLst>
        </pc:grpChg>
        <pc:picChg chg="add del mod">
          <ac:chgData name="Yoan Thirion" userId="5bcfa94ed0e6ea65" providerId="LiveId" clId="{67AB5586-0D63-4629-A07A-946FDDD6C765}" dt="2019-06-03T20:40:06.319" v="679" actId="478"/>
          <ac:picMkLst>
            <pc:docMk/>
            <pc:sldMk cId="1571794279" sldId="559"/>
            <ac:picMk id="3" creationId="{A83D7BF0-844F-4B0B-800B-4386BED95939}"/>
          </ac:picMkLst>
        </pc:picChg>
        <pc:picChg chg="add del mod">
          <ac:chgData name="Yoan Thirion" userId="5bcfa94ed0e6ea65" providerId="LiveId" clId="{67AB5586-0D63-4629-A07A-946FDDD6C765}" dt="2019-06-06T15:23:46.672" v="757" actId="478"/>
          <ac:picMkLst>
            <pc:docMk/>
            <pc:sldMk cId="1571794279" sldId="559"/>
            <ac:picMk id="10" creationId="{42FEAB22-0D61-4D3E-BC3B-AE5308EE9F5B}"/>
          </ac:picMkLst>
        </pc:picChg>
        <pc:picChg chg="del">
          <ac:chgData name="Yoan Thirion" userId="5bcfa94ed0e6ea65" providerId="LiveId" clId="{67AB5586-0D63-4629-A07A-946FDDD6C765}" dt="2019-06-03T20:39:09.631" v="659" actId="478"/>
          <ac:picMkLst>
            <pc:docMk/>
            <pc:sldMk cId="1571794279" sldId="559"/>
            <ac:picMk id="1026" creationId="{14A93A55-A495-4E69-9D6A-A6B494330822}"/>
          </ac:picMkLst>
        </pc:picChg>
        <pc:picChg chg="add mod">
          <ac:chgData name="Yoan Thirion" userId="5bcfa94ed0e6ea65" providerId="LiveId" clId="{67AB5586-0D63-4629-A07A-946FDDD6C765}" dt="2019-06-03T20:42:48.685" v="686" actId="1076"/>
          <ac:picMkLst>
            <pc:docMk/>
            <pc:sldMk cId="1571794279" sldId="559"/>
            <ac:picMk id="1028" creationId="{5F982463-FE1E-4108-A8C0-8635E7761F05}"/>
          </ac:picMkLst>
        </pc:picChg>
      </pc:sldChg>
      <pc:sldChg chg="addSp delSp modSp">
        <pc:chgData name="Yoan Thirion" userId="5bcfa94ed0e6ea65" providerId="LiveId" clId="{67AB5586-0D63-4629-A07A-946FDDD6C765}" dt="2019-06-03T20:28:04.169" v="649" actId="20577"/>
        <pc:sldMkLst>
          <pc:docMk/>
          <pc:sldMk cId="4129528085" sldId="560"/>
        </pc:sldMkLst>
        <pc:spChg chg="mod">
          <ac:chgData name="Yoan Thirion" userId="5bcfa94ed0e6ea65" providerId="LiveId" clId="{67AB5586-0D63-4629-A07A-946FDDD6C765}" dt="2019-06-03T20:28:04.169" v="649" actId="20577"/>
          <ac:spMkLst>
            <pc:docMk/>
            <pc:sldMk cId="4129528085" sldId="560"/>
            <ac:spMk id="2" creationId="{EC985851-EB65-4583-AD25-36545BBD71C2}"/>
          </ac:spMkLst>
        </pc:spChg>
        <pc:spChg chg="add mod">
          <ac:chgData name="Yoan Thirion" userId="5bcfa94ed0e6ea65" providerId="LiveId" clId="{67AB5586-0D63-4629-A07A-946FDDD6C765}" dt="2019-06-03T20:16:32.034" v="505" actId="1076"/>
          <ac:spMkLst>
            <pc:docMk/>
            <pc:sldMk cId="4129528085" sldId="560"/>
            <ac:spMk id="3" creationId="{1AA22250-5EA5-403E-801E-1849668D65FF}"/>
          </ac:spMkLst>
        </pc:spChg>
        <pc:grpChg chg="add mod">
          <ac:chgData name="Yoan Thirion" userId="5bcfa94ed0e6ea65" providerId="LiveId" clId="{67AB5586-0D63-4629-A07A-946FDDD6C765}" dt="2019-06-03T20:16:21.619" v="503" actId="1076"/>
          <ac:grpSpMkLst>
            <pc:docMk/>
            <pc:sldMk cId="4129528085" sldId="560"/>
            <ac:grpSpMk id="5" creationId="{AF133627-E5DA-4FF9-B1C4-AA92D44560A4}"/>
          </ac:grpSpMkLst>
        </pc:grpChg>
        <pc:picChg chg="add del mod">
          <ac:chgData name="Yoan Thirion" userId="5bcfa94ed0e6ea65" providerId="LiveId" clId="{67AB5586-0D63-4629-A07A-946FDDD6C765}" dt="2019-06-03T20:07:07.160" v="366" actId="478"/>
          <ac:picMkLst>
            <pc:docMk/>
            <pc:sldMk cId="4129528085" sldId="560"/>
            <ac:picMk id="4" creationId="{542C5CF0-64DC-4D1C-8F99-1EB622A66584}"/>
          </ac:picMkLst>
        </pc:picChg>
        <pc:picChg chg="add mod">
          <ac:chgData name="Yoan Thirion" userId="5bcfa94ed0e6ea65" providerId="LiveId" clId="{67AB5586-0D63-4629-A07A-946FDDD6C765}" dt="2019-06-03T20:16:21.619" v="503" actId="1076"/>
          <ac:picMkLst>
            <pc:docMk/>
            <pc:sldMk cId="4129528085" sldId="560"/>
            <ac:picMk id="3074" creationId="{9E0B0F09-7AE9-4F66-8ED1-282917AFE345}"/>
          </ac:picMkLst>
        </pc:picChg>
      </pc:sldChg>
      <pc:sldChg chg="addSp modSp">
        <pc:chgData name="Yoan Thirion" userId="5bcfa94ed0e6ea65" providerId="LiveId" clId="{67AB5586-0D63-4629-A07A-946FDDD6C765}" dt="2019-06-03T20:23:01.618" v="606" actId="207"/>
        <pc:sldMkLst>
          <pc:docMk/>
          <pc:sldMk cId="3016415710" sldId="561"/>
        </pc:sldMkLst>
        <pc:spChg chg="mod">
          <ac:chgData name="Yoan Thirion" userId="5bcfa94ed0e6ea65" providerId="LiveId" clId="{67AB5586-0D63-4629-A07A-946FDDD6C765}" dt="2019-06-03T20:23:01.618" v="606" actId="207"/>
          <ac:spMkLst>
            <pc:docMk/>
            <pc:sldMk cId="3016415710" sldId="561"/>
            <ac:spMk id="10" creationId="{F25270A1-150B-485E-8483-2A37CBCE82E7}"/>
          </ac:spMkLst>
        </pc:spChg>
        <pc:grpChg chg="add">
          <ac:chgData name="Yoan Thirion" userId="5bcfa94ed0e6ea65" providerId="LiveId" clId="{67AB5586-0D63-4629-A07A-946FDDD6C765}" dt="2019-06-03T20:22:57.331" v="605"/>
          <ac:grpSpMkLst>
            <pc:docMk/>
            <pc:sldMk cId="3016415710" sldId="561"/>
            <ac:grpSpMk id="9" creationId="{BCED4688-843B-431A-B521-3FB2A3E5862D}"/>
          </ac:grpSpMkLst>
        </pc:grpChg>
      </pc:sldChg>
      <pc:sldChg chg="addSp delSp">
        <pc:chgData name="Yoan Thirion" userId="5bcfa94ed0e6ea65" providerId="LiveId" clId="{67AB5586-0D63-4629-A07A-946FDDD6C765}" dt="2019-06-03T20:16:56.274" v="512"/>
        <pc:sldMkLst>
          <pc:docMk/>
          <pc:sldMk cId="3844707600" sldId="563"/>
        </pc:sldMkLst>
        <pc:grpChg chg="add del">
          <ac:chgData name="Yoan Thirion" userId="5bcfa94ed0e6ea65" providerId="LiveId" clId="{67AB5586-0D63-4629-A07A-946FDDD6C765}" dt="2019-06-03T20:16:55.810" v="511" actId="478"/>
          <ac:grpSpMkLst>
            <pc:docMk/>
            <pc:sldMk cId="3844707600" sldId="563"/>
            <ac:grpSpMk id="3" creationId="{94B94120-7EDC-4BAF-A82F-43C8C94AABE9}"/>
          </ac:grpSpMkLst>
        </pc:grpChg>
        <pc:grpChg chg="add">
          <ac:chgData name="Yoan Thirion" userId="5bcfa94ed0e6ea65" providerId="LiveId" clId="{67AB5586-0D63-4629-A07A-946FDDD6C765}" dt="2019-06-03T20:16:56.274" v="512"/>
          <ac:grpSpMkLst>
            <pc:docMk/>
            <pc:sldMk cId="3844707600" sldId="563"/>
            <ac:grpSpMk id="6" creationId="{FA71E9D1-7E00-4E7B-BAE2-47601EBF97B7}"/>
          </ac:grpSpMkLst>
        </pc:grpChg>
      </pc:sldChg>
      <pc:sldChg chg="addSp delSp modSp add">
        <pc:chgData name="Yoan Thirion" userId="5bcfa94ed0e6ea65" providerId="LiveId" clId="{67AB5586-0D63-4629-A07A-946FDDD6C765}" dt="2019-06-12T14:43:35.625" v="1469" actId="1037"/>
        <pc:sldMkLst>
          <pc:docMk/>
          <pc:sldMk cId="3888110040" sldId="564"/>
        </pc:sldMkLst>
        <pc:spChg chg="add mod">
          <ac:chgData name="Yoan Thirion" userId="5bcfa94ed0e6ea65" providerId="LiveId" clId="{67AB5586-0D63-4629-A07A-946FDDD6C765}" dt="2019-06-03T19:37:48.169" v="282" actId="207"/>
          <ac:spMkLst>
            <pc:docMk/>
            <pc:sldMk cId="3888110040" sldId="564"/>
            <ac:spMk id="2" creationId="{3B419682-F664-410A-B63C-4FA518A5AB9E}"/>
          </ac:spMkLst>
        </pc:spChg>
        <pc:spChg chg="add mod">
          <ac:chgData name="Yoan Thirion" userId="5bcfa94ed0e6ea65" providerId="LiveId" clId="{67AB5586-0D63-4629-A07A-946FDDD6C765}" dt="2019-06-03T19:38:07.096" v="292" actId="20577"/>
          <ac:spMkLst>
            <pc:docMk/>
            <pc:sldMk cId="3888110040" sldId="564"/>
            <ac:spMk id="6" creationId="{51A78EB2-3953-4CB2-8E45-AB7482B3A6F8}"/>
          </ac:spMkLst>
        </pc:spChg>
        <pc:spChg chg="add mod">
          <ac:chgData name="Yoan Thirion" userId="5bcfa94ed0e6ea65" providerId="LiveId" clId="{67AB5586-0D63-4629-A07A-946FDDD6C765}" dt="2019-06-03T19:38:15.821" v="294" actId="1076"/>
          <ac:spMkLst>
            <pc:docMk/>
            <pc:sldMk cId="3888110040" sldId="564"/>
            <ac:spMk id="7" creationId="{33B6FFFA-7C19-4D5F-A652-B776B1864942}"/>
          </ac:spMkLst>
        </pc:spChg>
        <pc:grpChg chg="add del mod">
          <ac:chgData name="Yoan Thirion" userId="5bcfa94ed0e6ea65" providerId="LiveId" clId="{67AB5586-0D63-4629-A07A-946FDDD6C765}" dt="2019-06-12T14:43:24.450" v="1464" actId="478"/>
          <ac:grpSpMkLst>
            <pc:docMk/>
            <pc:sldMk cId="3888110040" sldId="564"/>
            <ac:grpSpMk id="8" creationId="{C35826DF-CF45-4E86-A2FF-D35FF73DC494}"/>
          </ac:grpSpMkLst>
        </pc:grpChg>
        <pc:grpChg chg="add mod">
          <ac:chgData name="Yoan Thirion" userId="5bcfa94ed0e6ea65" providerId="LiveId" clId="{67AB5586-0D63-4629-A07A-946FDDD6C765}" dt="2019-06-12T14:43:35.625" v="1469" actId="1037"/>
          <ac:grpSpMkLst>
            <pc:docMk/>
            <pc:sldMk cId="3888110040" sldId="564"/>
            <ac:grpSpMk id="11" creationId="{C785275B-165B-40C5-BE58-72164AC4BC1C}"/>
          </ac:grpSpMkLst>
        </pc:grpChg>
        <pc:picChg chg="add mod">
          <ac:chgData name="Yoan Thirion" userId="5bcfa94ed0e6ea65" providerId="LiveId" clId="{67AB5586-0D63-4629-A07A-946FDDD6C765}" dt="2019-06-03T19:35:58.572" v="245" actId="1076"/>
          <ac:picMkLst>
            <pc:docMk/>
            <pc:sldMk cId="3888110040" sldId="564"/>
            <ac:picMk id="3" creationId="{AC3CCFA8-148A-42D9-BEA6-8656401BEF83}"/>
          </ac:picMkLst>
        </pc:picChg>
        <pc:picChg chg="add mod modCrop">
          <ac:chgData name="Yoan Thirion" userId="5bcfa94ed0e6ea65" providerId="LiveId" clId="{67AB5586-0D63-4629-A07A-946FDDD6C765}" dt="2019-06-03T19:37:37.753" v="276" actId="1076"/>
          <ac:picMkLst>
            <pc:docMk/>
            <pc:sldMk cId="3888110040" sldId="564"/>
            <ac:picMk id="4" creationId="{BCC54C6A-7781-4D58-A6DC-820C18E0F916}"/>
          </ac:picMkLst>
        </pc:picChg>
        <pc:picChg chg="del">
          <ac:chgData name="Yoan Thirion" userId="5bcfa94ed0e6ea65" providerId="LiveId" clId="{67AB5586-0D63-4629-A07A-946FDDD6C765}" dt="2019-06-03T19:35:38.827" v="240" actId="478"/>
          <ac:picMkLst>
            <pc:docMk/>
            <pc:sldMk cId="3888110040" sldId="564"/>
            <ac:picMk id="11" creationId="{8EB2863F-C1CE-4675-BEDF-7399A24A67EC}"/>
          </ac:picMkLst>
        </pc:picChg>
      </pc:sldChg>
    </pc:docChg>
  </pc:docChgLst>
  <pc:docChgLst>
    <pc:chgData name="Cedric TAMAVOND" userId="8911233051af4bc3" providerId="Windows Live" clId="Web-{D455833F-FD7F-466F-9C2B-5C97285827AC}"/>
  </pc:docChgLst>
  <pc:docChgLst>
    <pc:chgData name="Cedric TAMAVOND" userId="8911233051af4bc3" providerId="Windows Live" clId="Web-{901D65F0-3839-47C1-B36B-FAA3A0CFF2EF}"/>
    <pc:docChg chg="delSld modSld modSection">
      <pc:chgData name="Cedric TAMAVOND" userId="8911233051af4bc3" providerId="Windows Live" clId="Web-{901D65F0-3839-47C1-B36B-FAA3A0CFF2EF}" dt="2019-05-14T21:45:43.930" v="960"/>
      <pc:docMkLst>
        <pc:docMk/>
      </pc:docMkLst>
      <pc:sldChg chg="addSp delSp modSp">
        <pc:chgData name="Cedric TAMAVOND" userId="8911233051af4bc3" providerId="Windows Live" clId="Web-{901D65F0-3839-47C1-B36B-FAA3A0CFF2EF}" dt="2019-05-14T21:34:11.702" v="941" actId="20577"/>
        <pc:sldMkLst>
          <pc:docMk/>
          <pc:sldMk cId="3964235155" sldId="527"/>
        </pc:sldMkLst>
        <pc:spChg chg="add del mod">
          <ac:chgData name="Cedric TAMAVOND" userId="8911233051af4bc3" providerId="Windows Live" clId="Web-{901D65F0-3839-47C1-B36B-FAA3A0CFF2EF}" dt="2019-05-14T21:10:15.529" v="796"/>
          <ac:spMkLst>
            <pc:docMk/>
            <pc:sldMk cId="3964235155" sldId="527"/>
            <ac:spMk id="3" creationId="{C22AA451-D23A-4E39-8F9F-B80EB705D2D7}"/>
          </ac:spMkLst>
        </pc:spChg>
        <pc:spChg chg="mod">
          <ac:chgData name="Cedric TAMAVOND" userId="8911233051af4bc3" providerId="Windows Live" clId="Web-{901D65F0-3839-47C1-B36B-FAA3A0CFF2EF}" dt="2019-05-14T21:34:11.702" v="941" actId="20577"/>
          <ac:spMkLst>
            <pc:docMk/>
            <pc:sldMk cId="3964235155" sldId="527"/>
            <ac:spMk id="4" creationId="{5A547A75-E153-4105-9C04-1571576CF33B}"/>
          </ac:spMkLst>
        </pc:spChg>
        <pc:spChg chg="add del mod">
          <ac:chgData name="Cedric TAMAVOND" userId="8911233051af4bc3" providerId="Windows Live" clId="Web-{901D65F0-3839-47C1-B36B-FAA3A0CFF2EF}" dt="2019-05-14T21:12:16.028" v="804"/>
          <ac:spMkLst>
            <pc:docMk/>
            <pc:sldMk cId="3964235155" sldId="527"/>
            <ac:spMk id="7" creationId="{5D0C368F-123B-497A-9558-6D43B87FA447}"/>
          </ac:spMkLst>
        </pc:spChg>
        <pc:spChg chg="add mod">
          <ac:chgData name="Cedric TAMAVOND" userId="8911233051af4bc3" providerId="Windows Live" clId="Web-{901D65F0-3839-47C1-B36B-FAA3A0CFF2EF}" dt="2019-05-14T21:11:01.700" v="801" actId="20577"/>
          <ac:spMkLst>
            <pc:docMk/>
            <pc:sldMk cId="3964235155" sldId="527"/>
            <ac:spMk id="9" creationId="{CFF21104-D9C6-4299-94D2-CE72E35BA924}"/>
          </ac:spMkLst>
        </pc:spChg>
        <pc:spChg chg="add del">
          <ac:chgData name="Cedric TAMAVOND" userId="8911233051af4bc3" providerId="Windows Live" clId="Web-{901D65F0-3839-47C1-B36B-FAA3A0CFF2EF}" dt="2019-05-14T21:11:03.278" v="803"/>
          <ac:spMkLst>
            <pc:docMk/>
            <pc:sldMk cId="3964235155" sldId="527"/>
            <ac:spMk id="11" creationId="{CCB35818-E978-470A-A3A2-AF52D7BE21D8}"/>
          </ac:spMkLst>
        </pc:spChg>
        <pc:spChg chg="add mod">
          <ac:chgData name="Cedric TAMAVOND" userId="8911233051af4bc3" providerId="Windows Live" clId="Web-{901D65F0-3839-47C1-B36B-FAA3A0CFF2EF}" dt="2019-05-14T21:13:36.214" v="847" actId="20577"/>
          <ac:spMkLst>
            <pc:docMk/>
            <pc:sldMk cId="3964235155" sldId="527"/>
            <ac:spMk id="13" creationId="{9C571483-DEA6-4B33-8ADE-A740CDEFB2CD}"/>
          </ac:spMkLst>
        </pc:spChg>
      </pc:sldChg>
      <pc:sldChg chg="addSp modSp">
        <pc:chgData name="Cedric TAMAVOND" userId="8911233051af4bc3" providerId="Windows Live" clId="Web-{901D65F0-3839-47C1-B36B-FAA3A0CFF2EF}" dt="2019-05-14T21:33:59.625" v="940" actId="1076"/>
        <pc:sldMkLst>
          <pc:docMk/>
          <pc:sldMk cId="353997075" sldId="528"/>
        </pc:sldMkLst>
        <pc:spChg chg="mod">
          <ac:chgData name="Cedric TAMAVOND" userId="8911233051af4bc3" providerId="Windows Live" clId="Web-{901D65F0-3839-47C1-B36B-FAA3A0CFF2EF}" dt="2019-05-14T21:33:59.625" v="940" actId="1076"/>
          <ac:spMkLst>
            <pc:docMk/>
            <pc:sldMk cId="353997075" sldId="528"/>
            <ac:spMk id="4" creationId="{38E85AD2-87C5-4E71-8871-15E28509E2CB}"/>
          </ac:spMkLst>
        </pc:spChg>
        <pc:spChg chg="add mod">
          <ac:chgData name="Cedric TAMAVOND" userId="8911233051af4bc3" providerId="Windows Live" clId="Web-{901D65F0-3839-47C1-B36B-FAA3A0CFF2EF}" dt="2019-05-14T21:03:07.580" v="774" actId="20577"/>
          <ac:spMkLst>
            <pc:docMk/>
            <pc:sldMk cId="353997075" sldId="528"/>
            <ac:spMk id="7" creationId="{CE7B3CC7-A542-4E5C-8A5C-EF8A28014FC7}"/>
          </ac:spMkLst>
        </pc:spChg>
      </pc:sldChg>
      <pc:sldChg chg="addSp delSp modSp">
        <pc:chgData name="Cedric TAMAVOND" userId="8911233051af4bc3" providerId="Windows Live" clId="Web-{901D65F0-3839-47C1-B36B-FAA3A0CFF2EF}" dt="2019-05-14T21:35:02.780" v="958"/>
        <pc:sldMkLst>
          <pc:docMk/>
          <pc:sldMk cId="4202068830" sldId="529"/>
        </pc:sldMkLst>
        <pc:spChg chg="add del mod">
          <ac:chgData name="Cedric TAMAVOND" userId="8911233051af4bc3" providerId="Windows Live" clId="Web-{901D65F0-3839-47C1-B36B-FAA3A0CFF2EF}" dt="2019-05-14T21:32:57.172" v="936"/>
          <ac:spMkLst>
            <pc:docMk/>
            <pc:sldMk cId="4202068830" sldId="529"/>
            <ac:spMk id="2" creationId="{079351B8-0FF9-4F35-8D63-8FD5D88C9D5C}"/>
          </ac:spMkLst>
        </pc:spChg>
        <pc:spChg chg="add del mod">
          <ac:chgData name="Cedric TAMAVOND" userId="8911233051af4bc3" providerId="Windows Live" clId="Web-{901D65F0-3839-47C1-B36B-FAA3A0CFF2EF}" dt="2019-05-14T21:35:02.780" v="958"/>
          <ac:spMkLst>
            <pc:docMk/>
            <pc:sldMk cId="4202068830" sldId="529"/>
            <ac:spMk id="4" creationId="{EB7C754C-3A5E-4C87-B011-87ED54CF6176}"/>
          </ac:spMkLst>
        </pc:spChg>
        <pc:spChg chg="del">
          <ac:chgData name="Cedric TAMAVOND" userId="8911233051af4bc3" providerId="Windows Live" clId="Web-{901D65F0-3839-47C1-B36B-FAA3A0CFF2EF}" dt="2019-05-14T21:34:50.311" v="942"/>
          <ac:spMkLst>
            <pc:docMk/>
            <pc:sldMk cId="4202068830" sldId="529"/>
            <ac:spMk id="8" creationId="{A6227BE4-18CF-475D-98BF-0A97A15CE97F}"/>
          </ac:spMkLst>
        </pc:spChg>
        <pc:spChg chg="add mod">
          <ac:chgData name="Cedric TAMAVOND" userId="8911233051af4bc3" providerId="Windows Live" clId="Web-{901D65F0-3839-47C1-B36B-FAA3A0CFF2EF}" dt="2019-05-14T21:34:58.749" v="957" actId="20577"/>
          <ac:spMkLst>
            <pc:docMk/>
            <pc:sldMk cId="4202068830" sldId="529"/>
            <ac:spMk id="9" creationId="{E9DB400B-4512-4906-8ED5-130B96A6F690}"/>
          </ac:spMkLst>
        </pc:spChg>
      </pc:sldChg>
      <pc:sldChg chg="mod setBg">
        <pc:chgData name="Cedric TAMAVOND" userId="8911233051af4bc3" providerId="Windows Live" clId="Web-{901D65F0-3839-47C1-B36B-FAA3A0CFF2EF}" dt="2019-05-14T21:45:43.930" v="960"/>
        <pc:sldMkLst>
          <pc:docMk/>
          <pc:sldMk cId="1883962346" sldId="542"/>
        </pc:sldMkLst>
      </pc:sldChg>
    </pc:docChg>
  </pc:docChgLst>
  <pc:docChgLst>
    <pc:chgData name="Yoan Thirion" userId="5bcfa94ed0e6ea65" providerId="LiveId" clId="{CF6407A7-BCBF-4B84-A858-2AAB89A18207}"/>
    <pc:docChg chg="undo redo custSel mod addSld delSld modSld sldOrd modMainMaster delSection modSection">
      <pc:chgData name="Yoan Thirion" userId="5bcfa94ed0e6ea65" providerId="LiveId" clId="{CF6407A7-BCBF-4B84-A858-2AAB89A18207}" dt="2019-05-11T05:40:57.586" v="7461" actId="1076"/>
      <pc:docMkLst>
        <pc:docMk/>
      </pc:docMkLst>
      <pc:sldChg chg="addSp delSp modSp modTransition">
        <pc:chgData name="Yoan Thirion" userId="5bcfa94ed0e6ea65" providerId="LiveId" clId="{CF6407A7-BCBF-4B84-A858-2AAB89A18207}" dt="2019-05-10T21:06:25.387" v="4499" actId="12788"/>
        <pc:sldMkLst>
          <pc:docMk/>
          <pc:sldMk cId="1733159478" sldId="294"/>
        </pc:sldMkLst>
        <pc:spChg chg="add del mod">
          <ac:chgData name="Yoan Thirion" userId="5bcfa94ed0e6ea65" providerId="LiveId" clId="{CF6407A7-BCBF-4B84-A858-2AAB89A18207}" dt="2019-05-10T21:02:56.955" v="4440"/>
          <ac:spMkLst>
            <pc:docMk/>
            <pc:sldMk cId="1733159478" sldId="294"/>
            <ac:spMk id="2" creationId="{EF414266-9440-4341-89CD-1327AD028CD5}"/>
          </ac:spMkLst>
        </pc:spChg>
        <pc:spChg chg="add del mod">
          <ac:chgData name="Yoan Thirion" userId="5bcfa94ed0e6ea65" providerId="LiveId" clId="{CF6407A7-BCBF-4B84-A858-2AAB89A18207}" dt="2019-05-10T21:02:56.955" v="4440"/>
          <ac:spMkLst>
            <pc:docMk/>
            <pc:sldMk cId="1733159478" sldId="294"/>
            <ac:spMk id="3" creationId="{2D64F432-34D2-4783-8C2B-FCF871EB1DE8}"/>
          </ac:spMkLst>
        </pc:spChg>
        <pc:picChg chg="mod">
          <ac:chgData name="Yoan Thirion" userId="5bcfa94ed0e6ea65" providerId="LiveId" clId="{CF6407A7-BCBF-4B84-A858-2AAB89A18207}" dt="2019-05-10T21:06:25.387" v="4499" actId="12788"/>
          <ac:picMkLst>
            <pc:docMk/>
            <pc:sldMk cId="1733159478" sldId="294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6:45.222" v="4501" actId="12788"/>
        <pc:sldMkLst>
          <pc:docMk/>
          <pc:sldMk cId="4165016021" sldId="295"/>
        </pc:sldMkLst>
        <pc:picChg chg="mod">
          <ac:chgData name="Yoan Thirion" userId="5bcfa94ed0e6ea65" providerId="LiveId" clId="{CF6407A7-BCBF-4B84-A858-2AAB89A18207}" dt="2019-05-10T21:06:45.222" v="4501" actId="12788"/>
          <ac:picMkLst>
            <pc:docMk/>
            <pc:sldMk cId="4165016021" sldId="295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6:58.779" v="4504" actId="12788"/>
        <pc:sldMkLst>
          <pc:docMk/>
          <pc:sldMk cId="218265763" sldId="296"/>
        </pc:sldMkLst>
        <pc:picChg chg="mod">
          <ac:chgData name="Yoan Thirion" userId="5bcfa94ed0e6ea65" providerId="LiveId" clId="{CF6407A7-BCBF-4B84-A858-2AAB89A18207}" dt="2019-05-10T21:06:58.779" v="4504" actId="12788"/>
          <ac:picMkLst>
            <pc:docMk/>
            <pc:sldMk cId="218265763" sldId="296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7:09.848" v="4507" actId="1076"/>
        <pc:sldMkLst>
          <pc:docMk/>
          <pc:sldMk cId="3628086565" sldId="297"/>
        </pc:sldMkLst>
        <pc:picChg chg="mod">
          <ac:chgData name="Yoan Thirion" userId="5bcfa94ed0e6ea65" providerId="LiveId" clId="{CF6407A7-BCBF-4B84-A858-2AAB89A18207}" dt="2019-05-10T21:07:04.336" v="4505" actId="1076"/>
          <ac:picMkLst>
            <pc:docMk/>
            <pc:sldMk cId="3628086565" sldId="297"/>
            <ac:picMk id="3" creationId="{2E3E6E9C-9356-4C70-A916-3AC37FA5375F}"/>
          </ac:picMkLst>
        </pc:picChg>
        <pc:picChg chg="mod">
          <ac:chgData name="Yoan Thirion" userId="5bcfa94ed0e6ea65" providerId="LiveId" clId="{CF6407A7-BCBF-4B84-A858-2AAB89A18207}" dt="2019-05-10T21:07:09.848" v="4507" actId="1076"/>
          <ac:picMkLst>
            <pc:docMk/>
            <pc:sldMk cId="3628086565" sldId="297"/>
            <ac:picMk id="11" creationId="{8EB2863F-C1CE-4675-BEDF-7399A24A67EC}"/>
          </ac:picMkLst>
        </pc:picChg>
      </pc:sldChg>
      <pc:sldChg chg="modSp modTransition">
        <pc:chgData name="Yoan Thirion" userId="5bcfa94ed0e6ea65" providerId="LiveId" clId="{CF6407A7-BCBF-4B84-A858-2AAB89A18207}" dt="2019-05-10T21:07:30.363" v="4510" actId="1076"/>
        <pc:sldMkLst>
          <pc:docMk/>
          <pc:sldMk cId="4042161672" sldId="298"/>
        </pc:sldMkLst>
        <pc:picChg chg="mod">
          <ac:chgData name="Yoan Thirion" userId="5bcfa94ed0e6ea65" providerId="LiveId" clId="{CF6407A7-BCBF-4B84-A858-2AAB89A18207}" dt="2019-05-10T21:07:30.363" v="4510" actId="1076"/>
          <ac:picMkLst>
            <pc:docMk/>
            <pc:sldMk cId="4042161672" sldId="298"/>
            <ac:picMk id="11" creationId="{8EB2863F-C1CE-4675-BEDF-7399A24A67EC}"/>
          </ac:picMkLst>
        </pc:picChg>
      </pc:sldChg>
      <pc:sldChg chg="modSp add ord modTransition setBg delCm">
        <pc:chgData name="Yoan Thirion" userId="5bcfa94ed0e6ea65" providerId="LiveId" clId="{CF6407A7-BCBF-4B84-A858-2AAB89A18207}" dt="2019-05-10T21:08:51.796" v="4528" actId="1076"/>
        <pc:sldMkLst>
          <pc:docMk/>
          <pc:sldMk cId="2780578451" sldId="300"/>
        </pc:sldMkLst>
        <pc:picChg chg="mod">
          <ac:chgData name="Yoan Thirion" userId="5bcfa94ed0e6ea65" providerId="LiveId" clId="{CF6407A7-BCBF-4B84-A858-2AAB89A18207}" dt="2019-05-10T21:08:51.796" v="4528" actId="1076"/>
          <ac:picMkLst>
            <pc:docMk/>
            <pc:sldMk cId="2780578451" sldId="300"/>
            <ac:picMk id="6" creationId="{E295D006-FA5F-4E8A-9651-896865BAB8CD}"/>
          </ac:picMkLst>
        </pc:picChg>
        <pc:picChg chg="mod">
          <ac:chgData name="Yoan Thirion" userId="5bcfa94ed0e6ea65" providerId="LiveId" clId="{CF6407A7-BCBF-4B84-A858-2AAB89A18207}" dt="2019-05-10T21:08:51.796" v="4528" actId="1076"/>
          <ac:picMkLst>
            <pc:docMk/>
            <pc:sldMk cId="2780578451" sldId="300"/>
            <ac:picMk id="8" creationId="{9BB8CB14-5F61-4D44-A6DD-FBDA690D9A46}"/>
          </ac:picMkLst>
        </pc:picChg>
        <pc:picChg chg="mod">
          <ac:chgData name="Yoan Thirion" userId="5bcfa94ed0e6ea65" providerId="LiveId" clId="{CF6407A7-BCBF-4B84-A858-2AAB89A18207}" dt="2019-05-10T21:07:43.041" v="4512" actId="1076"/>
          <ac:picMkLst>
            <pc:docMk/>
            <pc:sldMk cId="2780578451" sldId="300"/>
            <ac:picMk id="11" creationId="{8EB2863F-C1CE-4675-BEDF-7399A24A67EC}"/>
          </ac:picMkLst>
        </pc:picChg>
      </pc:sldChg>
      <pc:sldChg chg="modTransition">
        <pc:chgData name="Yoan Thirion" userId="5bcfa94ed0e6ea65" providerId="LiveId" clId="{CF6407A7-BCBF-4B84-A858-2AAB89A18207}" dt="2019-05-10T20:51:18.996" v="4174"/>
        <pc:sldMkLst>
          <pc:docMk/>
          <pc:sldMk cId="444800396" sldId="491"/>
        </pc:sldMkLst>
      </pc:sldChg>
      <pc:sldChg chg="modTransition">
        <pc:chgData name="Yoan Thirion" userId="5bcfa94ed0e6ea65" providerId="LiveId" clId="{CF6407A7-BCBF-4B84-A858-2AAB89A18207}" dt="2019-05-10T20:51:18.996" v="4174"/>
        <pc:sldMkLst>
          <pc:docMk/>
          <pc:sldMk cId="2391611690" sldId="494"/>
        </pc:sldMkLst>
      </pc:sldChg>
      <pc:sldChg chg="addSp delSp modSp ord modTransition">
        <pc:chgData name="Yoan Thirion" userId="5bcfa94ed0e6ea65" providerId="LiveId" clId="{CF6407A7-BCBF-4B84-A858-2AAB89A18207}" dt="2019-05-10T21:17:35.989" v="4683"/>
        <pc:sldMkLst>
          <pc:docMk/>
          <pc:sldMk cId="1282500432" sldId="495"/>
        </pc:sldMkLst>
        <pc:spChg chg="del mod">
          <ac:chgData name="Yoan Thirion" userId="5bcfa94ed0e6ea65" providerId="LiveId" clId="{CF6407A7-BCBF-4B84-A858-2AAB89A18207}" dt="2019-05-10T21:14:48.095" v="4597" actId="478"/>
          <ac:spMkLst>
            <pc:docMk/>
            <pc:sldMk cId="1282500432" sldId="495"/>
            <ac:spMk id="2" creationId="{DE1D20B7-35D6-429F-88AC-F634317189F0}"/>
          </ac:spMkLst>
        </pc:spChg>
        <pc:spChg chg="add mod">
          <ac:chgData name="Yoan Thirion" userId="5bcfa94ed0e6ea65" providerId="LiveId" clId="{CF6407A7-BCBF-4B84-A858-2AAB89A18207}" dt="2019-05-10T21:15:58.018" v="4653" actId="1038"/>
          <ac:spMkLst>
            <pc:docMk/>
            <pc:sldMk cId="1282500432" sldId="495"/>
            <ac:spMk id="5" creationId="{B37C3E85-7759-49E4-A745-E27871B01C30}"/>
          </ac:spMkLst>
        </pc:spChg>
        <pc:picChg chg="del mod">
          <ac:chgData name="Yoan Thirion" userId="5bcfa94ed0e6ea65" providerId="LiveId" clId="{CF6407A7-BCBF-4B84-A858-2AAB89A18207}" dt="2019-05-10T21:14:55.309" v="4601" actId="478"/>
          <ac:picMkLst>
            <pc:docMk/>
            <pc:sldMk cId="1282500432" sldId="495"/>
            <ac:picMk id="3" creationId="{3C81B49C-9160-4E9A-B178-215EC8953CA2}"/>
          </ac:picMkLst>
        </pc:picChg>
        <pc:picChg chg="add mod ord">
          <ac:chgData name="Yoan Thirion" userId="5bcfa94ed0e6ea65" providerId="LiveId" clId="{CF6407A7-BCBF-4B84-A858-2AAB89A18207}" dt="2019-05-10T21:17:35.989" v="4683"/>
          <ac:picMkLst>
            <pc:docMk/>
            <pc:sldMk cId="1282500432" sldId="495"/>
            <ac:picMk id="6" creationId="{8C14BCCF-289F-45E5-ADA4-8772DD8D3E43}"/>
          </ac:picMkLst>
        </pc:picChg>
        <pc:picChg chg="add del mod">
          <ac:chgData name="Yoan Thirion" userId="5bcfa94ed0e6ea65" providerId="LiveId" clId="{CF6407A7-BCBF-4B84-A858-2AAB89A18207}" dt="2019-05-10T21:15:13.009" v="4605"/>
          <ac:picMkLst>
            <pc:docMk/>
            <pc:sldMk cId="1282500432" sldId="495"/>
            <ac:picMk id="7" creationId="{53864B2C-7F72-4F2F-A470-609388D9E6B4}"/>
          </ac:picMkLst>
        </pc:picChg>
        <pc:picChg chg="add mod">
          <ac:chgData name="Yoan Thirion" userId="5bcfa94ed0e6ea65" providerId="LiveId" clId="{CF6407A7-BCBF-4B84-A858-2AAB89A18207}" dt="2019-05-10T21:16:09.461" v="4657" actId="1076"/>
          <ac:picMkLst>
            <pc:docMk/>
            <pc:sldMk cId="1282500432" sldId="495"/>
            <ac:picMk id="8" creationId="{0E9BA769-DA64-4683-BBCC-34D457358643}"/>
          </ac:picMkLst>
        </pc:picChg>
        <pc:picChg chg="del mod">
          <ac:chgData name="Yoan Thirion" userId="5bcfa94ed0e6ea65" providerId="LiveId" clId="{CF6407A7-BCBF-4B84-A858-2AAB89A18207}" dt="2019-05-10T21:14:48.095" v="4597" actId="478"/>
          <ac:picMkLst>
            <pc:docMk/>
            <pc:sldMk cId="1282500432" sldId="495"/>
            <ac:picMk id="10" creationId="{284224E4-EB1B-4C0F-8717-2BD14D052CF7}"/>
          </ac:picMkLst>
        </pc:picChg>
      </pc:sldChg>
      <pc:sldChg chg="addSp delSp modSp add mod ord modTransition setBg modAnim addCm modCm">
        <pc:chgData name="Yoan Thirion" userId="5bcfa94ed0e6ea65" providerId="LiveId" clId="{CF6407A7-BCBF-4B84-A858-2AAB89A18207}" dt="2019-05-11T05:39:55.687" v="7455" actId="108"/>
        <pc:sldMkLst>
          <pc:docMk/>
          <pc:sldMk cId="3792591431" sldId="496"/>
        </pc:sldMkLst>
        <pc:spChg chg="del mod">
          <ac:chgData name="Yoan Thirion" userId="5bcfa94ed0e6ea65" providerId="LiveId" clId="{CF6407A7-BCBF-4B84-A858-2AAB89A18207}" dt="2019-05-11T05:39:24.898" v="7449" actId="478"/>
          <ac:spMkLst>
            <pc:docMk/>
            <pc:sldMk cId="3792591431" sldId="496"/>
            <ac:spMk id="2" creationId="{06DA822C-E3C3-48A4-85BE-8560BF776E4C}"/>
          </ac:spMkLst>
        </pc:spChg>
        <pc:spChg chg="mod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3" creationId="{50C0EB41-C2A0-4FAB-87F2-1C654040FDA3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4" creationId="{7BC0F8B1-F985-469B-8332-13DBC7665557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6" creationId="{89D15953-1642-4DD6-AD9E-01AA19247FF6}"/>
          </ac:spMkLst>
        </pc:spChg>
        <pc:spChg chg="add del">
          <ac:chgData name="Yoan Thirion" userId="5bcfa94ed0e6ea65" providerId="LiveId" clId="{CF6407A7-BCBF-4B84-A858-2AAB89A18207}" dt="2019-05-11T05:36:25.986" v="7425" actId="26606"/>
          <ac:spMkLst>
            <pc:docMk/>
            <pc:sldMk cId="3792591431" sldId="496"/>
            <ac:spMk id="18" creationId="{FBF3780C-749F-4B50-9E1D-F2B1F6DBB7DD}"/>
          </ac:spMkLst>
        </pc:spChg>
        <pc:picChg chg="add ord">
          <ac:chgData name="Yoan Thirion" userId="5bcfa94ed0e6ea65" providerId="LiveId" clId="{CF6407A7-BCBF-4B84-A858-2AAB89A18207}" dt="2019-05-11T05:39:20.364" v="7448" actId="171"/>
          <ac:picMkLst>
            <pc:docMk/>
            <pc:sldMk cId="3792591431" sldId="496"/>
            <ac:picMk id="4" creationId="{8D46BCDF-0CDA-4F05-8515-54603177D0F8}"/>
          </ac:picMkLst>
        </pc:picChg>
        <pc:picChg chg="add mod ord">
          <ac:chgData name="Yoan Thirion" userId="5bcfa94ed0e6ea65" providerId="LiveId" clId="{CF6407A7-BCBF-4B84-A858-2AAB89A18207}" dt="2019-05-11T05:39:47.972" v="7452" actId="14861"/>
          <ac:picMkLst>
            <pc:docMk/>
            <pc:sldMk cId="3792591431" sldId="496"/>
            <ac:picMk id="5" creationId="{D96D1325-9CF7-4BC6-9FC7-8119E73B42F6}"/>
          </ac:picMkLst>
        </pc:picChg>
        <pc:picChg chg="add mod">
          <ac:chgData name="Yoan Thirion" userId="5bcfa94ed0e6ea65" providerId="LiveId" clId="{CF6407A7-BCBF-4B84-A858-2AAB89A18207}" dt="2019-05-11T05:39:51.747" v="7453" actId="108"/>
          <ac:picMkLst>
            <pc:docMk/>
            <pc:sldMk cId="3792591431" sldId="496"/>
            <ac:picMk id="6" creationId="{B5B0CB08-CF85-446B-ACD1-4F7853A97BC1}"/>
          </ac:picMkLst>
        </pc:picChg>
        <pc:picChg chg="del mod">
          <ac:chgData name="Yoan Thirion" userId="5bcfa94ed0e6ea65" providerId="LiveId" clId="{CF6407A7-BCBF-4B84-A858-2AAB89A18207}" dt="2019-05-11T05:39:09.920" v="7438" actId="478"/>
          <ac:picMkLst>
            <pc:docMk/>
            <pc:sldMk cId="3792591431" sldId="496"/>
            <ac:picMk id="7" creationId="{2CA99B9A-DD51-46F3-8C82-215FDBA128BE}"/>
          </ac:picMkLst>
        </pc:picChg>
        <pc:picChg chg="add mod ord">
          <ac:chgData name="Yoan Thirion" userId="5bcfa94ed0e6ea65" providerId="LiveId" clId="{CF6407A7-BCBF-4B84-A858-2AAB89A18207}" dt="2019-05-11T05:39:53.731" v="7454" actId="108"/>
          <ac:picMkLst>
            <pc:docMk/>
            <pc:sldMk cId="3792591431" sldId="496"/>
            <ac:picMk id="8" creationId="{9A26ADFD-662F-4548-9CB5-69C255A8D444}"/>
          </ac:picMkLst>
        </pc:picChg>
        <pc:picChg chg="add mod ord">
          <ac:chgData name="Yoan Thirion" userId="5bcfa94ed0e6ea65" providerId="LiveId" clId="{CF6407A7-BCBF-4B84-A858-2AAB89A18207}" dt="2019-05-11T05:39:55.687" v="7455" actId="108"/>
          <ac:picMkLst>
            <pc:docMk/>
            <pc:sldMk cId="3792591431" sldId="496"/>
            <ac:picMk id="9" creationId="{2D0E29DA-EF74-4BC7-88F2-42C82A7AEE5C}"/>
          </ac:picMkLst>
        </pc:picChg>
      </pc:sldChg>
      <pc:sldChg chg="addSp delSp modSp modTransition setBg modNotesTx">
        <pc:chgData name="Yoan Thirion" userId="5bcfa94ed0e6ea65" providerId="LiveId" clId="{CF6407A7-BCBF-4B84-A858-2AAB89A18207}" dt="2019-05-10T21:36:29.635" v="5573" actId="478"/>
        <pc:sldMkLst>
          <pc:docMk/>
          <pc:sldMk cId="1755704567" sldId="513"/>
        </pc:sldMkLst>
        <pc:spChg chg="del">
          <ac:chgData name="Yoan Thirion" userId="5bcfa94ed0e6ea65" providerId="LiveId" clId="{CF6407A7-BCBF-4B84-A858-2AAB89A18207}" dt="2019-05-02T06:17:59.482" v="2064" actId="478"/>
          <ac:spMkLst>
            <pc:docMk/>
            <pc:sldMk cId="1755704567" sldId="513"/>
            <ac:spMk id="2" creationId="{8EE83182-EBD5-4DE1-B565-1A50B72C1D1C}"/>
          </ac:spMkLst>
        </pc:spChg>
        <pc:spChg chg="add mod">
          <ac:chgData name="Yoan Thirion" userId="5bcfa94ed0e6ea65" providerId="LiveId" clId="{CF6407A7-BCBF-4B84-A858-2AAB89A18207}" dt="2019-05-10T21:20:14.222" v="4862" actId="1037"/>
          <ac:spMkLst>
            <pc:docMk/>
            <pc:sldMk cId="1755704567" sldId="513"/>
            <ac:spMk id="4" creationId="{A5748330-76C7-4138-A330-A5984523F8E0}"/>
          </ac:spMkLst>
        </pc:spChg>
        <pc:spChg chg="add del mod">
          <ac:chgData name="Yoan Thirion" userId="5bcfa94ed0e6ea65" providerId="LiveId" clId="{CF6407A7-BCBF-4B84-A858-2AAB89A18207}" dt="2019-05-02T06:18:02.139" v="2065" actId="478"/>
          <ac:spMkLst>
            <pc:docMk/>
            <pc:sldMk cId="1755704567" sldId="513"/>
            <ac:spMk id="4" creationId="{EA8E71A8-5701-4817-9B9A-61A9761BD7B7}"/>
          </ac:spMkLst>
        </pc:spChg>
        <pc:spChg chg="add mod">
          <ac:chgData name="Yoan Thirion" userId="5bcfa94ed0e6ea65" providerId="LiveId" clId="{CF6407A7-BCBF-4B84-A858-2AAB89A18207}" dt="2019-05-02T06:19:24.242" v="2098" actId="2711"/>
          <ac:spMkLst>
            <pc:docMk/>
            <pc:sldMk cId="1755704567" sldId="513"/>
            <ac:spMk id="5" creationId="{B3242AEC-7C4A-40C1-8E67-4243789EBFA1}"/>
          </ac:spMkLst>
        </pc:spChg>
        <pc:picChg chg="add del">
          <ac:chgData name="Yoan Thirion" userId="5bcfa94ed0e6ea65" providerId="LiveId" clId="{CF6407A7-BCBF-4B84-A858-2AAB89A18207}" dt="2019-05-10T21:36:28.891" v="5572"/>
          <ac:picMkLst>
            <pc:docMk/>
            <pc:sldMk cId="1755704567" sldId="513"/>
            <ac:picMk id="1026" creationId="{F0B16BA2-D924-40ED-A1BF-321353C3F817}"/>
          </ac:picMkLst>
        </pc:picChg>
        <pc:picChg chg="add del mod">
          <ac:chgData name="Yoan Thirion" userId="5bcfa94ed0e6ea65" providerId="LiveId" clId="{CF6407A7-BCBF-4B84-A858-2AAB89A18207}" dt="2019-05-10T21:36:29.635" v="5573" actId="478"/>
          <ac:picMkLst>
            <pc:docMk/>
            <pc:sldMk cId="1755704567" sldId="513"/>
            <ac:picMk id="3074" creationId="{EAC61DC1-9D38-40AE-8D07-2BED68BEC6B1}"/>
          </ac:picMkLst>
        </pc:picChg>
        <pc:picChg chg="del mod">
          <ac:chgData name="Yoan Thirion" userId="5bcfa94ed0e6ea65" providerId="LiveId" clId="{CF6407A7-BCBF-4B84-A858-2AAB89A18207}" dt="2019-05-02T06:18:06.976" v="2068" actId="478"/>
          <ac:picMkLst>
            <pc:docMk/>
            <pc:sldMk cId="1755704567" sldId="513"/>
            <ac:picMk id="4097" creationId="{A5447E44-DD80-402F-B3BF-E91F413C6AC9}"/>
          </ac:picMkLst>
        </pc:picChg>
      </pc:sldChg>
      <pc:sldChg chg="addSp delSp modSp modTransition setBg addCm delCm modCm modNotesTx">
        <pc:chgData name="Yoan Thirion" userId="5bcfa94ed0e6ea65" providerId="LiveId" clId="{CF6407A7-BCBF-4B84-A858-2AAB89A18207}" dt="2019-05-11T04:19:48.369" v="6603" actId="1036"/>
        <pc:sldMkLst>
          <pc:docMk/>
          <pc:sldMk cId="2359409667" sldId="514"/>
        </pc:sldMkLst>
        <pc:spChg chg="del">
          <ac:chgData name="Yoan Thirion" userId="5bcfa94ed0e6ea65" providerId="LiveId" clId="{CF6407A7-BCBF-4B84-A858-2AAB89A18207}" dt="2019-05-07T12:52:10.852" v="2834" actId="478"/>
          <ac:spMkLst>
            <pc:docMk/>
            <pc:sldMk cId="2359409667" sldId="514"/>
            <ac:spMk id="4" creationId="{74C2367F-8650-4744-8FC6-FFEAAA6FB8DB}"/>
          </ac:spMkLst>
        </pc:spChg>
        <pc:spChg chg="del mod">
          <ac:chgData name="Yoan Thirion" userId="5bcfa94ed0e6ea65" providerId="LiveId" clId="{CF6407A7-BCBF-4B84-A858-2AAB89A18207}" dt="2019-05-11T04:16:46.600" v="6467" actId="478"/>
          <ac:spMkLst>
            <pc:docMk/>
            <pc:sldMk cId="2359409667" sldId="514"/>
            <ac:spMk id="5" creationId="{644DEC68-B698-4906-9EAF-6B0622DAD76F}"/>
          </ac:spMkLst>
        </pc:spChg>
        <pc:spChg chg="add del mod">
          <ac:chgData name="Yoan Thirion" userId="5bcfa94ed0e6ea65" providerId="LiveId" clId="{CF6407A7-BCBF-4B84-A858-2AAB89A18207}" dt="2019-05-07T12:53:22.296" v="2842" actId="478"/>
          <ac:spMkLst>
            <pc:docMk/>
            <pc:sldMk cId="2359409667" sldId="514"/>
            <ac:spMk id="7" creationId="{647DC6F9-7882-47A9-92A8-90194D6A5A63}"/>
          </ac:spMkLst>
        </pc:spChg>
        <pc:spChg chg="add mod">
          <ac:chgData name="Yoan Thirion" userId="5bcfa94ed0e6ea65" providerId="LiveId" clId="{CF6407A7-BCBF-4B84-A858-2AAB89A18207}" dt="2019-05-11T04:19:40.323" v="6592" actId="1036"/>
          <ac:spMkLst>
            <pc:docMk/>
            <pc:sldMk cId="2359409667" sldId="514"/>
            <ac:spMk id="8" creationId="{775B0D15-8A66-4BEA-A6FE-8502B2F35118}"/>
          </ac:spMkLst>
        </pc:spChg>
        <pc:spChg chg="del mod">
          <ac:chgData name="Yoan Thirion" userId="5bcfa94ed0e6ea65" providerId="LiveId" clId="{CF6407A7-BCBF-4B84-A858-2AAB89A18207}" dt="2019-05-10T05:50:41.011" v="3919" actId="478"/>
          <ac:spMkLst>
            <pc:docMk/>
            <pc:sldMk cId="2359409667" sldId="514"/>
            <ac:spMk id="10" creationId="{984135E3-CC76-4487-AA66-AAA5958193C0}"/>
          </ac:spMkLst>
        </pc:spChg>
        <pc:spChg chg="add mod">
          <ac:chgData name="Yoan Thirion" userId="5bcfa94ed0e6ea65" providerId="LiveId" clId="{CF6407A7-BCBF-4B84-A858-2AAB89A18207}" dt="2019-05-11T04:19:40.323" v="6592" actId="1036"/>
          <ac:spMkLst>
            <pc:docMk/>
            <pc:sldMk cId="2359409667" sldId="514"/>
            <ac:spMk id="10" creationId="{C04D65B4-BFBC-4BFC-AC2C-EC17939BFAA8}"/>
          </ac:spMkLst>
        </pc:spChg>
        <pc:spChg chg="add del mod">
          <ac:chgData name="Yoan Thirion" userId="5bcfa94ed0e6ea65" providerId="LiveId" clId="{CF6407A7-BCBF-4B84-A858-2AAB89A18207}" dt="2019-05-10T05:50:38.797" v="3918" actId="478"/>
          <ac:spMkLst>
            <pc:docMk/>
            <pc:sldMk cId="2359409667" sldId="514"/>
            <ac:spMk id="11" creationId="{FEC9FCE5-C21B-47BC-82BE-08B8473CDD35}"/>
          </ac:spMkLst>
        </pc:spChg>
        <pc:spChg chg="add del mod">
          <ac:chgData name="Yoan Thirion" userId="5bcfa94ed0e6ea65" providerId="LiveId" clId="{CF6407A7-BCBF-4B84-A858-2AAB89A18207}" dt="2019-05-01T20:35:13.730" v="1598" actId="478"/>
          <ac:spMkLst>
            <pc:docMk/>
            <pc:sldMk cId="2359409667" sldId="514"/>
            <ac:spMk id="12" creationId="{998C7303-B375-482F-AD9D-F75C30927B49}"/>
          </ac:spMkLst>
        </pc:spChg>
        <pc:spChg chg="mod">
          <ac:chgData name="Yoan Thirion" userId="5bcfa94ed0e6ea65" providerId="LiveId" clId="{CF6407A7-BCBF-4B84-A858-2AAB89A18207}" dt="2019-05-11T04:19:48.369" v="6603" actId="1036"/>
          <ac:spMkLst>
            <pc:docMk/>
            <pc:sldMk cId="2359409667" sldId="514"/>
            <ac:spMk id="20" creationId="{3FA81805-970E-40AE-B252-91303E2A14A7}"/>
          </ac:spMkLst>
        </pc:spChg>
        <pc:grpChg chg="add del mod">
          <ac:chgData name="Yoan Thirion" userId="5bcfa94ed0e6ea65" providerId="LiveId" clId="{CF6407A7-BCBF-4B84-A858-2AAB89A18207}" dt="2019-05-10T05:50:14.873" v="3907"/>
          <ac:grpSpMkLst>
            <pc:docMk/>
            <pc:sldMk cId="2359409667" sldId="514"/>
            <ac:grpSpMk id="12" creationId="{2C35A261-A268-4DCA-BA12-9416DE9248DA}"/>
          </ac:grpSpMkLst>
        </pc:grpChg>
        <pc:grpChg chg="add del">
          <ac:chgData name="Yoan Thirion" userId="5bcfa94ed0e6ea65" providerId="LiveId" clId="{CF6407A7-BCBF-4B84-A858-2AAB89A18207}" dt="2019-05-10T05:50:19.603" v="3911"/>
          <ac:grpSpMkLst>
            <pc:docMk/>
            <pc:sldMk cId="2359409667" sldId="514"/>
            <ac:grpSpMk id="17" creationId="{40B150A1-C349-4DF1-9F46-4ADA18D4BBA1}"/>
          </ac:grpSpMkLst>
        </pc:grpChg>
        <pc:picChg chg="add mod">
          <ac:chgData name="Yoan Thirion" userId="5bcfa94ed0e6ea65" providerId="LiveId" clId="{CF6407A7-BCBF-4B84-A858-2AAB89A18207}" dt="2019-05-11T04:18:33.602" v="6478" actId="108"/>
          <ac:picMkLst>
            <pc:docMk/>
            <pc:sldMk cId="2359409667" sldId="514"/>
            <ac:picMk id="2" creationId="{2D7FA38F-F254-4E29-BF38-DECFD8F8116B}"/>
          </ac:picMkLst>
        </pc:picChg>
        <pc:picChg chg="del">
          <ac:chgData name="Yoan Thirion" userId="5bcfa94ed0e6ea65" providerId="LiveId" clId="{CF6407A7-BCBF-4B84-A858-2AAB89A18207}" dt="2019-05-07T12:52:02.135" v="2832" actId="478"/>
          <ac:picMkLst>
            <pc:docMk/>
            <pc:sldMk cId="2359409667" sldId="514"/>
            <ac:picMk id="3" creationId="{302F9044-9DB0-43AD-A5C3-CF7529CE7BF1}"/>
          </ac:picMkLst>
        </pc:picChg>
        <pc:picChg chg="add mod">
          <ac:chgData name="Yoan Thirion" userId="5bcfa94ed0e6ea65" providerId="LiveId" clId="{CF6407A7-BCBF-4B84-A858-2AAB89A18207}" dt="2019-05-11T04:19:29.068" v="6556" actId="1076"/>
          <ac:picMkLst>
            <pc:docMk/>
            <pc:sldMk cId="2359409667" sldId="514"/>
            <ac:picMk id="6" creationId="{8DF35904-88F2-433F-AE50-CA28AFDC0F1F}"/>
          </ac:picMkLst>
        </pc:picChg>
        <pc:picChg chg="add del mod">
          <ac:chgData name="Yoan Thirion" userId="5bcfa94ed0e6ea65" providerId="LiveId" clId="{CF6407A7-BCBF-4B84-A858-2AAB89A18207}" dt="2019-05-01T20:35:11.130" v="1597" actId="478"/>
          <ac:picMkLst>
            <pc:docMk/>
            <pc:sldMk cId="2359409667" sldId="514"/>
            <ac:picMk id="8" creationId="{25C0CDED-839F-42EE-99BE-494F3605804F}"/>
          </ac:picMkLst>
        </pc:picChg>
        <pc:picChg chg="mod">
          <ac:chgData name="Yoan Thirion" userId="5bcfa94ed0e6ea65" providerId="LiveId" clId="{CF6407A7-BCBF-4B84-A858-2AAB89A18207}" dt="2019-05-11T04:19:40.323" v="6592" actId="1036"/>
          <ac:picMkLst>
            <pc:docMk/>
            <pc:sldMk cId="2359409667" sldId="514"/>
            <ac:picMk id="9" creationId="{9AC2D999-9FFE-446A-A59C-96A1EEDA78FD}"/>
          </ac:picMkLst>
        </pc:picChg>
        <pc:picChg chg="add mod">
          <ac:chgData name="Yoan Thirion" userId="5bcfa94ed0e6ea65" providerId="LiveId" clId="{CF6407A7-BCBF-4B84-A858-2AAB89A18207}" dt="2019-05-11T04:19:40.323" v="6592" actId="1036"/>
          <ac:picMkLst>
            <pc:docMk/>
            <pc:sldMk cId="2359409667" sldId="514"/>
            <ac:picMk id="13" creationId="{967C4BEB-FE16-4104-AF02-7049A6C62EC6}"/>
          </ac:picMkLst>
        </pc:picChg>
      </pc:sldChg>
      <pc:sldChg chg="addSp delSp modSp ord modTransition setBg modNotesTx">
        <pc:chgData name="Yoan Thirion" userId="5bcfa94ed0e6ea65" providerId="LiveId" clId="{CF6407A7-BCBF-4B84-A858-2AAB89A18207}" dt="2019-05-11T04:20:24.734" v="6604"/>
        <pc:sldMkLst>
          <pc:docMk/>
          <pc:sldMk cId="4163619814" sldId="517"/>
        </pc:sldMkLst>
        <pc:spChg chg="add mod">
          <ac:chgData name="Yoan Thirion" userId="5bcfa94ed0e6ea65" providerId="LiveId" clId="{CF6407A7-BCBF-4B84-A858-2AAB89A18207}" dt="2019-05-10T22:09:40.431" v="6312" actId="1076"/>
          <ac:spMkLst>
            <pc:docMk/>
            <pc:sldMk cId="4163619814" sldId="517"/>
            <ac:spMk id="2" creationId="{05767CAB-4060-463A-AE0F-860A667959AB}"/>
          </ac:spMkLst>
        </pc:spChg>
        <pc:spChg chg="add del mod">
          <ac:chgData name="Yoan Thirion" userId="5bcfa94ed0e6ea65" providerId="LiveId" clId="{CF6407A7-BCBF-4B84-A858-2AAB89A18207}" dt="2019-04-30T10:56:39.980" v="344"/>
          <ac:spMkLst>
            <pc:docMk/>
            <pc:sldMk cId="4163619814" sldId="517"/>
            <ac:spMk id="2" creationId="{D5EF2362-6119-4004-AE92-5B7E7D7D1219}"/>
          </ac:spMkLst>
        </pc:spChg>
        <pc:spChg chg="add del mod">
          <ac:chgData name="Yoan Thirion" userId="5bcfa94ed0e6ea65" providerId="LiveId" clId="{CF6407A7-BCBF-4B84-A858-2AAB89A18207}" dt="2019-05-07T11:14:20.139" v="2722"/>
          <ac:spMkLst>
            <pc:docMk/>
            <pc:sldMk cId="4163619814" sldId="517"/>
            <ac:spMk id="2" creationId="{F4613198-C218-4E0A-B0C9-052DDEF9FCE4}"/>
          </ac:spMkLst>
        </pc:spChg>
        <pc:spChg chg="add del mod">
          <ac:chgData name="Yoan Thirion" userId="5bcfa94ed0e6ea65" providerId="LiveId" clId="{CF6407A7-BCBF-4B84-A858-2AAB89A18207}" dt="2019-04-30T10:55:15.969" v="303"/>
          <ac:spMkLst>
            <pc:docMk/>
            <pc:sldMk cId="4163619814" sldId="517"/>
            <ac:spMk id="3" creationId="{092764DD-CB38-407D-ABD4-24E486F30F4D}"/>
          </ac:spMkLst>
        </pc:spChg>
        <pc:spChg chg="add mod">
          <ac:chgData name="Yoan Thirion" userId="5bcfa94ed0e6ea65" providerId="LiveId" clId="{CF6407A7-BCBF-4B84-A858-2AAB89A18207}" dt="2019-05-10T21:09:19.735" v="4532" actId="207"/>
          <ac:spMkLst>
            <pc:docMk/>
            <pc:sldMk cId="4163619814" sldId="517"/>
            <ac:spMk id="4" creationId="{EECFA65D-23B8-4531-8B2E-C3BECB79D427}"/>
          </ac:spMkLst>
        </pc:spChg>
        <pc:spChg chg="add del mod">
          <ac:chgData name="Yoan Thirion" userId="5bcfa94ed0e6ea65" providerId="LiveId" clId="{CF6407A7-BCBF-4B84-A858-2AAB89A18207}" dt="2019-04-30T11:05:50.722" v="571" actId="478"/>
          <ac:spMkLst>
            <pc:docMk/>
            <pc:sldMk cId="4163619814" sldId="517"/>
            <ac:spMk id="6" creationId="{8522169F-61A2-4258-9174-9792742B73A8}"/>
          </ac:spMkLst>
        </pc:spChg>
        <pc:picChg chg="mod">
          <ac:chgData name="Yoan Thirion" userId="5bcfa94ed0e6ea65" providerId="LiveId" clId="{CF6407A7-BCBF-4B84-A858-2AAB89A18207}" dt="2019-05-10T21:23:25.790" v="5272" actId="1036"/>
          <ac:picMkLst>
            <pc:docMk/>
            <pc:sldMk cId="4163619814" sldId="517"/>
            <ac:picMk id="5" creationId="{155558F0-4050-4005-8AB8-BE15891DFB7D}"/>
          </ac:picMkLst>
        </pc:picChg>
      </pc:sldChg>
      <pc:sldChg chg="addSp delSp modSp modTransition setBg modNotesTx">
        <pc:chgData name="Yoan Thirion" userId="5bcfa94ed0e6ea65" providerId="LiveId" clId="{CF6407A7-BCBF-4B84-A858-2AAB89A18207}" dt="2019-05-10T21:22:22.472" v="5149" actId="1038"/>
        <pc:sldMkLst>
          <pc:docMk/>
          <pc:sldMk cId="128596941" sldId="522"/>
        </pc:sldMkLst>
        <pc:spChg chg="del">
          <ac:chgData name="Yoan Thirion" userId="5bcfa94ed0e6ea65" providerId="LiveId" clId="{CF6407A7-BCBF-4B84-A858-2AAB89A18207}" dt="2019-05-01T18:51:49.869" v="1163" actId="478"/>
          <ac:spMkLst>
            <pc:docMk/>
            <pc:sldMk cId="128596941" sldId="522"/>
            <ac:spMk id="2" creationId="{C168CDDE-6E88-4ED3-B854-F858B4CDA867}"/>
          </ac:spMkLst>
        </pc:spChg>
        <pc:spChg chg="del mod">
          <ac:chgData name="Yoan Thirion" userId="5bcfa94ed0e6ea65" providerId="LiveId" clId="{CF6407A7-BCBF-4B84-A858-2AAB89A18207}" dt="2019-05-01T18:51:49.869" v="1163" actId="478"/>
          <ac:spMkLst>
            <pc:docMk/>
            <pc:sldMk cId="128596941" sldId="522"/>
            <ac:spMk id="3" creationId="{31386D1C-2B49-4AD5-9E64-1EC462AF7F8D}"/>
          </ac:spMkLst>
        </pc:spChg>
        <pc:spChg chg="add del mod">
          <ac:chgData name="Yoan Thirion" userId="5bcfa94ed0e6ea65" providerId="LiveId" clId="{CF6407A7-BCBF-4B84-A858-2AAB89A18207}" dt="2019-05-08T10:35:36.853" v="3592" actId="478"/>
          <ac:spMkLst>
            <pc:docMk/>
            <pc:sldMk cId="128596941" sldId="522"/>
            <ac:spMk id="5" creationId="{67E41E99-F541-44EE-A3BE-CC69705033EB}"/>
          </ac:spMkLst>
        </pc:spChg>
        <pc:spChg chg="add mod">
          <ac:chgData name="Yoan Thirion" userId="5bcfa94ed0e6ea65" providerId="LiveId" clId="{CF6407A7-BCBF-4B84-A858-2AAB89A18207}" dt="2019-05-10T21:22:22.472" v="5149" actId="1038"/>
          <ac:spMkLst>
            <pc:docMk/>
            <pc:sldMk cId="128596941" sldId="522"/>
            <ac:spMk id="6" creationId="{B9FFCEE5-AE6D-4759-BB0F-5AECEF1B9D4A}"/>
          </ac:spMkLst>
        </pc:spChg>
        <pc:spChg chg="add del mod">
          <ac:chgData name="Yoan Thirion" userId="5bcfa94ed0e6ea65" providerId="LiveId" clId="{CF6407A7-BCBF-4B84-A858-2AAB89A18207}" dt="2019-05-08T10:35:36.853" v="3592" actId="478"/>
          <ac:spMkLst>
            <pc:docMk/>
            <pc:sldMk cId="128596941" sldId="522"/>
            <ac:spMk id="7" creationId="{F3749EF2-656C-4550-8D7D-ABAE199A872B}"/>
          </ac:spMkLst>
        </pc:spChg>
        <pc:spChg chg="add mod">
          <ac:chgData name="Yoan Thirion" userId="5bcfa94ed0e6ea65" providerId="LiveId" clId="{CF6407A7-BCBF-4B84-A858-2AAB89A18207}" dt="2019-05-01T20:23:21.281" v="1442" actId="404"/>
          <ac:spMkLst>
            <pc:docMk/>
            <pc:sldMk cId="128596941" sldId="522"/>
            <ac:spMk id="8" creationId="{A2DD5BE4-ADDD-4F8A-969A-9D87C3AF0FAB}"/>
          </ac:spMkLst>
        </pc:spChg>
        <pc:picChg chg="add del mod">
          <ac:chgData name="Yoan Thirion" userId="5bcfa94ed0e6ea65" providerId="LiveId" clId="{CF6407A7-BCBF-4B84-A858-2AAB89A18207}" dt="2019-05-08T10:35:39.201" v="3595"/>
          <ac:picMkLst>
            <pc:docMk/>
            <pc:sldMk cId="128596941" sldId="522"/>
            <ac:picMk id="5122" creationId="{5C5E0705-E395-4372-92DF-9C9AF90B806B}"/>
          </ac:picMkLst>
        </pc:picChg>
        <pc:picChg chg="add del">
          <ac:chgData name="Yoan Thirion" userId="5bcfa94ed0e6ea65" providerId="LiveId" clId="{CF6407A7-BCBF-4B84-A858-2AAB89A18207}" dt="2019-05-08T10:35:40.114" v="3596" actId="478"/>
          <ac:picMkLst>
            <pc:docMk/>
            <pc:sldMk cId="128596941" sldId="522"/>
            <ac:picMk id="6146" creationId="{9C804E81-4688-412C-BA0B-0D06C3DE0B57}"/>
          </ac:picMkLst>
        </pc:picChg>
      </pc:sldChg>
      <pc:sldChg chg="addSp delSp modSp modTransition setBg">
        <pc:chgData name="Yoan Thirion" userId="5bcfa94ed0e6ea65" providerId="LiveId" clId="{CF6407A7-BCBF-4B84-A858-2AAB89A18207}" dt="2019-05-10T21:24:56.802" v="5397" actId="1037"/>
        <pc:sldMkLst>
          <pc:docMk/>
          <pc:sldMk cId="2946501701" sldId="523"/>
        </pc:sldMkLst>
        <pc:spChg chg="add del mod">
          <ac:chgData name="Yoan Thirion" userId="5bcfa94ed0e6ea65" providerId="LiveId" clId="{CF6407A7-BCBF-4B84-A858-2AAB89A18207}" dt="2019-05-10T06:27:41.628" v="4145" actId="478"/>
          <ac:spMkLst>
            <pc:docMk/>
            <pc:sldMk cId="2946501701" sldId="523"/>
            <ac:spMk id="2" creationId="{CA6CEDE0-DBCF-4743-BB44-EB39AEE3ED06}"/>
          </ac:spMkLst>
        </pc:spChg>
        <pc:spChg chg="del mod">
          <ac:chgData name="Yoan Thirion" userId="5bcfa94ed0e6ea65" providerId="LiveId" clId="{CF6407A7-BCBF-4B84-A858-2AAB89A18207}" dt="2019-05-01T20:55:11.135" v="1721" actId="478"/>
          <ac:spMkLst>
            <pc:docMk/>
            <pc:sldMk cId="2946501701" sldId="523"/>
            <ac:spMk id="2" creationId="{EF0572C4-833A-4F69-B97E-735DB72FDE0A}"/>
          </ac:spMkLst>
        </pc:spChg>
        <pc:spChg chg="del mod">
          <ac:chgData name="Yoan Thirion" userId="5bcfa94ed0e6ea65" providerId="LiveId" clId="{CF6407A7-BCBF-4B84-A858-2AAB89A18207}" dt="2019-05-01T20:55:11.135" v="1721" actId="478"/>
          <ac:spMkLst>
            <pc:docMk/>
            <pc:sldMk cId="2946501701" sldId="523"/>
            <ac:spMk id="3" creationId="{67765370-48BB-435F-A9EC-4797A811F3B9}"/>
          </ac:spMkLst>
        </pc:spChg>
        <pc:spChg chg="add del mod">
          <ac:chgData name="Yoan Thirion" userId="5bcfa94ed0e6ea65" providerId="LiveId" clId="{CF6407A7-BCBF-4B84-A858-2AAB89A18207}" dt="2019-05-01T20:57:24.500" v="1736" actId="478"/>
          <ac:spMkLst>
            <pc:docMk/>
            <pc:sldMk cId="2946501701" sldId="523"/>
            <ac:spMk id="5" creationId="{DCFB45F8-1D88-4C8F-88AB-82F15FBE34EE}"/>
          </ac:spMkLst>
        </pc:spChg>
        <pc:spChg chg="add del mod">
          <ac:chgData name="Yoan Thirion" userId="5bcfa94ed0e6ea65" providerId="LiveId" clId="{CF6407A7-BCBF-4B84-A858-2AAB89A18207}" dt="2019-05-01T20:56:09.722" v="1725"/>
          <ac:spMkLst>
            <pc:docMk/>
            <pc:sldMk cId="2946501701" sldId="523"/>
            <ac:spMk id="7" creationId="{6625568B-4477-4532-BAD2-22E000911307}"/>
          </ac:spMkLst>
        </pc:spChg>
        <pc:spChg chg="add mod">
          <ac:chgData name="Yoan Thirion" userId="5bcfa94ed0e6ea65" providerId="LiveId" clId="{CF6407A7-BCBF-4B84-A858-2AAB89A18207}" dt="2019-05-10T21:24:56.802" v="5397" actId="1037"/>
          <ac:spMkLst>
            <pc:docMk/>
            <pc:sldMk cId="2946501701" sldId="523"/>
            <ac:spMk id="7" creationId="{F27B0234-1108-4DCC-A52F-697319E2272D}"/>
          </ac:spMkLst>
        </pc:spChg>
        <pc:spChg chg="add del">
          <ac:chgData name="Yoan Thirion" userId="5bcfa94ed0e6ea65" providerId="LiveId" clId="{CF6407A7-BCBF-4B84-A858-2AAB89A18207}" dt="2019-05-01T20:57:32.494" v="1738"/>
          <ac:spMkLst>
            <pc:docMk/>
            <pc:sldMk cId="2946501701" sldId="523"/>
            <ac:spMk id="8" creationId="{9C2B9B65-64B5-4A6D-9EB7-EFC5D234A9B7}"/>
          </ac:spMkLst>
        </pc:spChg>
        <pc:spChg chg="add mod">
          <ac:chgData name="Yoan Thirion" userId="5bcfa94ed0e6ea65" providerId="LiveId" clId="{CF6407A7-BCBF-4B84-A858-2AAB89A18207}" dt="2019-05-01T20:59:02.525" v="1750" actId="14100"/>
          <ac:spMkLst>
            <pc:docMk/>
            <pc:sldMk cId="2946501701" sldId="523"/>
            <ac:spMk id="11" creationId="{024A224C-C7CB-460D-B24C-E004E9F907C8}"/>
          </ac:spMkLst>
        </pc:spChg>
        <pc:spChg chg="add mod">
          <ac:chgData name="Yoan Thirion" userId="5bcfa94ed0e6ea65" providerId="LiveId" clId="{CF6407A7-BCBF-4B84-A858-2AAB89A18207}" dt="2019-05-01T21:00:27.241" v="1778" actId="1076"/>
          <ac:spMkLst>
            <pc:docMk/>
            <pc:sldMk cId="2946501701" sldId="523"/>
            <ac:spMk id="12" creationId="{A3A0A67D-FD6B-4D28-94B2-AAD9804A7441}"/>
          </ac:spMkLst>
        </pc:spChg>
        <pc:picChg chg="add del mod">
          <ac:chgData name="Yoan Thirion" userId="5bcfa94ed0e6ea65" providerId="LiveId" clId="{CF6407A7-BCBF-4B84-A858-2AAB89A18207}" dt="2019-05-01T20:56:12.661" v="1726" actId="478"/>
          <ac:picMkLst>
            <pc:docMk/>
            <pc:sldMk cId="2946501701" sldId="523"/>
            <ac:picMk id="1026" creationId="{9413BE79-D63B-42E4-A26F-E2A7F143A18A}"/>
          </ac:picMkLst>
        </pc:picChg>
        <pc:picChg chg="add del mod">
          <ac:chgData name="Yoan Thirion" userId="5bcfa94ed0e6ea65" providerId="LiveId" clId="{CF6407A7-BCBF-4B84-A858-2AAB89A18207}" dt="2019-05-10T06:27:33.305" v="4143" actId="478"/>
          <ac:picMkLst>
            <pc:docMk/>
            <pc:sldMk cId="2946501701" sldId="523"/>
            <ac:picMk id="1028" creationId="{2DBE4B61-EABF-4297-8BF5-19C8BEED9233}"/>
          </ac:picMkLst>
        </pc:picChg>
        <pc:picChg chg="add mod">
          <ac:chgData name="Yoan Thirion" userId="5bcfa94ed0e6ea65" providerId="LiveId" clId="{CF6407A7-BCBF-4B84-A858-2AAB89A18207}" dt="2019-05-10T06:27:49.249" v="4146" actId="552"/>
          <ac:picMkLst>
            <pc:docMk/>
            <pc:sldMk cId="2946501701" sldId="523"/>
            <ac:picMk id="2050" creationId="{D64CE675-6BCC-4B51-A77E-F04152360E5D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0:40.499" v="4904" actId="1038"/>
        <pc:sldMkLst>
          <pc:docMk/>
          <pc:sldMk cId="2104193568" sldId="526"/>
        </pc:sldMkLst>
        <pc:spChg chg="del">
          <ac:chgData name="Yoan Thirion" userId="5bcfa94ed0e6ea65" providerId="LiveId" clId="{CF6407A7-BCBF-4B84-A858-2AAB89A18207}" dt="2019-05-01T18:18:34.990" v="630"/>
          <ac:spMkLst>
            <pc:docMk/>
            <pc:sldMk cId="2104193568" sldId="526"/>
            <ac:spMk id="2" creationId="{338A8D73-D418-42D7-8699-8768D7FB4248}"/>
          </ac:spMkLst>
        </pc:spChg>
        <pc:spChg chg="del">
          <ac:chgData name="Yoan Thirion" userId="5bcfa94ed0e6ea65" providerId="LiveId" clId="{CF6407A7-BCBF-4B84-A858-2AAB89A18207}" dt="2019-05-01T18:18:34.990" v="630"/>
          <ac:spMkLst>
            <pc:docMk/>
            <pc:sldMk cId="2104193568" sldId="526"/>
            <ac:spMk id="3" creationId="{3E29C3E9-32A4-40F9-8D06-30C444B60846}"/>
          </ac:spMkLst>
        </pc:spChg>
        <pc:spChg chg="add mod">
          <ac:chgData name="Yoan Thirion" userId="5bcfa94ed0e6ea65" providerId="LiveId" clId="{CF6407A7-BCBF-4B84-A858-2AAB89A18207}" dt="2019-05-01T20:22:01.425" v="1426" actId="404"/>
          <ac:spMkLst>
            <pc:docMk/>
            <pc:sldMk cId="2104193568" sldId="526"/>
            <ac:spMk id="4" creationId="{5A547A75-E153-4105-9C04-1571576CF33B}"/>
          </ac:spMkLst>
        </pc:spChg>
        <pc:spChg chg="add mod">
          <ac:chgData name="Yoan Thirion" userId="5bcfa94ed0e6ea65" providerId="LiveId" clId="{CF6407A7-BCBF-4B84-A858-2AAB89A18207}" dt="2019-05-10T21:20:40.499" v="4904" actId="1038"/>
          <ac:spMkLst>
            <pc:docMk/>
            <pc:sldMk cId="2104193568" sldId="526"/>
            <ac:spMk id="5" creationId="{2E0B1770-F6B3-40A6-9511-7FC5CB7BAB74}"/>
          </ac:spMkLst>
        </pc:spChg>
        <pc:spChg chg="add del mod">
          <ac:chgData name="Yoan Thirion" userId="5bcfa94ed0e6ea65" providerId="LiveId" clId="{CF6407A7-BCBF-4B84-A858-2AAB89A18207}" dt="2019-05-01T18:18:51.448" v="666" actId="478"/>
          <ac:spMkLst>
            <pc:docMk/>
            <pc:sldMk cId="2104193568" sldId="526"/>
            <ac:spMk id="5" creationId="{76B5F181-573A-4DCD-ABD4-45DFC80186DF}"/>
          </ac:spMkLst>
        </pc:spChg>
        <pc:spChg chg="add del mod">
          <ac:chgData name="Yoan Thirion" userId="5bcfa94ed0e6ea65" providerId="LiveId" clId="{CF6407A7-BCBF-4B84-A858-2AAB89A18207}" dt="2019-05-01T18:19:37.774" v="684" actId="478"/>
          <ac:spMkLst>
            <pc:docMk/>
            <pc:sldMk cId="2104193568" sldId="526"/>
            <ac:spMk id="6" creationId="{B907A39F-F568-4F9E-9121-5A637C2B8835}"/>
          </ac:spMkLst>
        </pc:spChg>
        <pc:spChg chg="add del mod">
          <ac:chgData name="Yoan Thirion" userId="5bcfa94ed0e6ea65" providerId="LiveId" clId="{CF6407A7-BCBF-4B84-A858-2AAB89A18207}" dt="2019-05-01T18:28:12.974" v="864" actId="478"/>
          <ac:spMkLst>
            <pc:docMk/>
            <pc:sldMk cId="2104193568" sldId="526"/>
            <ac:spMk id="7" creationId="{ABAADBBF-2D84-4C5E-BCE1-ECC12C2F3E3E}"/>
          </ac:spMkLst>
        </pc:spChg>
        <pc:picChg chg="add mod">
          <ac:chgData name="Yoan Thirion" userId="5bcfa94ed0e6ea65" providerId="LiveId" clId="{CF6407A7-BCBF-4B84-A858-2AAB89A18207}" dt="2019-05-01T18:32:56.722" v="1006" actId="1076"/>
          <ac:picMkLst>
            <pc:docMk/>
            <pc:sldMk cId="2104193568" sldId="526"/>
            <ac:picMk id="2" creationId="{34E74895-3990-44B9-B74A-D49BA83CE5DD}"/>
          </ac:picMkLst>
        </pc:picChg>
        <pc:picChg chg="add del mod">
          <ac:chgData name="Yoan Thirion" userId="5bcfa94ed0e6ea65" providerId="LiveId" clId="{CF6407A7-BCBF-4B84-A858-2AAB89A18207}" dt="2019-05-01T18:28:10.323" v="863"/>
          <ac:picMkLst>
            <pc:docMk/>
            <pc:sldMk cId="2104193568" sldId="526"/>
            <ac:picMk id="8" creationId="{A4ADEBF0-E048-40BE-A8AB-AA9513C7F0E5}"/>
          </ac:picMkLst>
        </pc:picChg>
        <pc:picChg chg="add del mod">
          <ac:chgData name="Yoan Thirion" userId="5bcfa94ed0e6ea65" providerId="LiveId" clId="{CF6407A7-BCBF-4B84-A858-2AAB89A18207}" dt="2019-05-01T18:31:54.947" v="953" actId="478"/>
          <ac:picMkLst>
            <pc:docMk/>
            <pc:sldMk cId="2104193568" sldId="526"/>
            <ac:picMk id="1026" creationId="{1EF7EF92-A17E-4916-AB48-54635C2A1BC4}"/>
          </ac:picMkLst>
        </pc:picChg>
      </pc:sldChg>
      <pc:sldChg chg="addSp delSp modSp add modTransition setBg modCm modNotesTx">
        <pc:chgData name="Yoan Thirion" userId="5bcfa94ed0e6ea65" providerId="LiveId" clId="{CF6407A7-BCBF-4B84-A858-2AAB89A18207}" dt="2019-05-10T21:21:05.327" v="4980" actId="1038"/>
        <pc:sldMkLst>
          <pc:docMk/>
          <pc:sldMk cId="3964235155" sldId="527"/>
        </pc:sldMkLst>
        <pc:spChg chg="mod">
          <ac:chgData name="Yoan Thirion" userId="5bcfa94ed0e6ea65" providerId="LiveId" clId="{CF6407A7-BCBF-4B84-A858-2AAB89A18207}" dt="2019-05-01T20:22:13.018" v="1430" actId="1076"/>
          <ac:spMkLst>
            <pc:docMk/>
            <pc:sldMk cId="3964235155" sldId="527"/>
            <ac:spMk id="4" creationId="{5A547A75-E153-4105-9C04-1571576CF33B}"/>
          </ac:spMkLst>
        </pc:spChg>
        <pc:spChg chg="add mod">
          <ac:chgData name="Yoan Thirion" userId="5bcfa94ed0e6ea65" providerId="LiveId" clId="{CF6407A7-BCBF-4B84-A858-2AAB89A18207}" dt="2019-05-10T21:21:05.327" v="4980" actId="1038"/>
          <ac:spMkLst>
            <pc:docMk/>
            <pc:sldMk cId="3964235155" sldId="527"/>
            <ac:spMk id="5" creationId="{5A2A8EA7-AA75-4ACC-9017-DF1750E56496}"/>
          </ac:spMkLst>
        </pc:spChg>
        <pc:picChg chg="add mod">
          <ac:chgData name="Yoan Thirion" userId="5bcfa94ed0e6ea65" providerId="LiveId" clId="{CF6407A7-BCBF-4B84-A858-2AAB89A18207}" dt="2019-05-01T18:34:48.046" v="1015" actId="1076"/>
          <ac:picMkLst>
            <pc:docMk/>
            <pc:sldMk cId="3964235155" sldId="527"/>
            <ac:picMk id="2" creationId="{841D680C-A6A2-4DE3-800C-13FDA03E78D5}"/>
          </ac:picMkLst>
        </pc:picChg>
        <pc:picChg chg="add del">
          <ac:chgData name="Yoan Thirion" userId="5bcfa94ed0e6ea65" providerId="LiveId" clId="{CF6407A7-BCBF-4B84-A858-2AAB89A18207}" dt="2019-05-01T18:33:12.515" v="1008" actId="478"/>
          <ac:picMkLst>
            <pc:docMk/>
            <pc:sldMk cId="3964235155" sldId="527"/>
            <ac:picMk id="6" creationId="{C94985E1-7D57-4993-B0EA-28A06BE5073F}"/>
          </ac:picMkLst>
        </pc:picChg>
        <pc:picChg chg="del">
          <ac:chgData name="Yoan Thirion" userId="5bcfa94ed0e6ea65" providerId="LiveId" clId="{CF6407A7-BCBF-4B84-A858-2AAB89A18207}" dt="2019-05-01T18:21:23.933" v="707" actId="478"/>
          <ac:picMkLst>
            <pc:docMk/>
            <pc:sldMk cId="3964235155" sldId="527"/>
            <ac:picMk id="8" creationId="{A4ADEBF0-E048-40BE-A8AB-AA9513C7F0E5}"/>
          </ac:picMkLst>
        </pc:picChg>
        <pc:picChg chg="del">
          <ac:chgData name="Yoan Thirion" userId="5bcfa94ed0e6ea65" providerId="LiveId" clId="{CF6407A7-BCBF-4B84-A858-2AAB89A18207}" dt="2019-05-01T18:26:09.703" v="767" actId="478"/>
          <ac:picMkLst>
            <pc:docMk/>
            <pc:sldMk cId="3964235155" sldId="527"/>
            <ac:picMk id="1026" creationId="{1EF7EF92-A17E-4916-AB48-54635C2A1BC4}"/>
          </ac:picMkLst>
        </pc:picChg>
        <pc:picChg chg="add del mod">
          <ac:chgData name="Yoan Thirion" userId="5bcfa94ed0e6ea65" providerId="LiveId" clId="{CF6407A7-BCBF-4B84-A858-2AAB89A18207}" dt="2019-05-01T18:33:14.561" v="1009" actId="478"/>
          <ac:picMkLst>
            <pc:docMk/>
            <pc:sldMk cId="3964235155" sldId="527"/>
            <ac:picMk id="2050" creationId="{EC76764A-3B1B-4756-8E3D-AD559A760397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0:28.277" v="4880" actId="1037"/>
        <pc:sldMkLst>
          <pc:docMk/>
          <pc:sldMk cId="353997075" sldId="528"/>
        </pc:sldMkLst>
        <pc:spChg chg="del mod">
          <ac:chgData name="Yoan Thirion" userId="5bcfa94ed0e6ea65" providerId="LiveId" clId="{CF6407A7-BCBF-4B84-A858-2AAB89A18207}" dt="2019-05-01T20:19:32.065" v="1395" actId="478"/>
          <ac:spMkLst>
            <pc:docMk/>
            <pc:sldMk cId="353997075" sldId="528"/>
            <ac:spMk id="2" creationId="{8EE83182-EBD5-4DE1-B565-1A50B72C1D1C}"/>
          </ac:spMkLst>
        </pc:spChg>
        <pc:spChg chg="add del">
          <ac:chgData name="Yoan Thirion" userId="5bcfa94ed0e6ea65" providerId="LiveId" clId="{CF6407A7-BCBF-4B84-A858-2AAB89A18207}" dt="2019-05-01T20:19:51.780" v="1398"/>
          <ac:spMkLst>
            <pc:docMk/>
            <pc:sldMk cId="353997075" sldId="528"/>
            <ac:spMk id="3" creationId="{BBBE1677-A6B7-4918-9225-E5CA6C4E591F}"/>
          </ac:spMkLst>
        </pc:spChg>
        <pc:spChg chg="add mod">
          <ac:chgData name="Yoan Thirion" userId="5bcfa94ed0e6ea65" providerId="LiveId" clId="{CF6407A7-BCBF-4B84-A858-2AAB89A18207}" dt="2019-05-01T20:21:48.605" v="1423" actId="1035"/>
          <ac:spMkLst>
            <pc:docMk/>
            <pc:sldMk cId="353997075" sldId="528"/>
            <ac:spMk id="4" creationId="{38E85AD2-87C5-4E71-8871-15E28509E2CB}"/>
          </ac:spMkLst>
        </pc:spChg>
        <pc:spChg chg="add mod">
          <ac:chgData name="Yoan Thirion" userId="5bcfa94ed0e6ea65" providerId="LiveId" clId="{CF6407A7-BCBF-4B84-A858-2AAB89A18207}" dt="2019-05-01T20:21:40.147" v="1418" actId="1076"/>
          <ac:spMkLst>
            <pc:docMk/>
            <pc:sldMk cId="353997075" sldId="528"/>
            <ac:spMk id="5" creationId="{05C1A564-2A59-4E37-8DCB-DFD1745DF90E}"/>
          </ac:spMkLst>
        </pc:spChg>
        <pc:spChg chg="add mod">
          <ac:chgData name="Yoan Thirion" userId="5bcfa94ed0e6ea65" providerId="LiveId" clId="{CF6407A7-BCBF-4B84-A858-2AAB89A18207}" dt="2019-05-10T21:20:28.277" v="4880" actId="1037"/>
          <ac:spMkLst>
            <pc:docMk/>
            <pc:sldMk cId="353997075" sldId="528"/>
            <ac:spMk id="6" creationId="{629AA256-6D67-4CAA-9EF6-AC71BF9E7CDD}"/>
          </ac:spMkLst>
        </pc:spChg>
        <pc:picChg chg="del">
          <ac:chgData name="Yoan Thirion" userId="5bcfa94ed0e6ea65" providerId="LiveId" clId="{CF6407A7-BCBF-4B84-A858-2AAB89A18207}" dt="2019-05-01T18:22:18.161" v="735" actId="478"/>
          <ac:picMkLst>
            <pc:docMk/>
            <pc:sldMk cId="353997075" sldId="528"/>
            <ac:picMk id="3" creationId="{F9E7D269-EDCC-411C-BCC3-482D7FD3D0E7}"/>
          </ac:picMkLst>
        </pc:picChg>
        <pc:picChg chg="add del mod">
          <ac:chgData name="Yoan Thirion" userId="5bcfa94ed0e6ea65" providerId="LiveId" clId="{CF6407A7-BCBF-4B84-A858-2AAB89A18207}" dt="2019-05-01T20:18:49.054" v="1392" actId="478"/>
          <ac:picMkLst>
            <pc:docMk/>
            <pc:sldMk cId="353997075" sldId="528"/>
            <ac:picMk id="4" creationId="{47208ACD-534B-447C-B7BC-256AC029E1CA}"/>
          </ac:picMkLst>
        </pc:picChg>
        <pc:picChg chg="add">
          <ac:chgData name="Yoan Thirion" userId="5bcfa94ed0e6ea65" providerId="LiveId" clId="{CF6407A7-BCBF-4B84-A858-2AAB89A18207}" dt="2019-05-01T20:19:27.932" v="1393"/>
          <ac:picMkLst>
            <pc:docMk/>
            <pc:sldMk cId="353997075" sldId="528"/>
            <ac:picMk id="1026" creationId="{827F7D79-36DE-4547-A298-6EF65A1562E3}"/>
          </ac:picMkLst>
        </pc:picChg>
      </pc:sldChg>
      <pc:sldChg chg="addSp delSp modSp add modTransition modNotesTx">
        <pc:chgData name="Yoan Thirion" userId="5bcfa94ed0e6ea65" providerId="LiveId" clId="{CF6407A7-BCBF-4B84-A858-2AAB89A18207}" dt="2019-05-11T04:10:37.527" v="6455" actId="1035"/>
        <pc:sldMkLst>
          <pc:docMk/>
          <pc:sldMk cId="4202068830" sldId="529"/>
        </pc:sldMkLst>
        <pc:spChg chg="del">
          <ac:chgData name="Yoan Thirion" userId="5bcfa94ed0e6ea65" providerId="LiveId" clId="{CF6407A7-BCBF-4B84-A858-2AAB89A18207}" dt="2019-05-01T18:36:11.236" v="1022"/>
          <ac:spMkLst>
            <pc:docMk/>
            <pc:sldMk cId="4202068830" sldId="529"/>
            <ac:spMk id="2" creationId="{65F9E311-0706-4F84-BFFB-634E343BAB47}"/>
          </ac:spMkLst>
        </pc:spChg>
        <pc:spChg chg="del">
          <ac:chgData name="Yoan Thirion" userId="5bcfa94ed0e6ea65" providerId="LiveId" clId="{CF6407A7-BCBF-4B84-A858-2AAB89A18207}" dt="2019-05-01T18:36:11.236" v="1022"/>
          <ac:spMkLst>
            <pc:docMk/>
            <pc:sldMk cId="4202068830" sldId="529"/>
            <ac:spMk id="3" creationId="{76C3980F-6410-46FC-8BF0-EF5C647B8536}"/>
          </ac:spMkLst>
        </pc:spChg>
        <pc:spChg chg="add del mod">
          <ac:chgData name="Yoan Thirion" userId="5bcfa94ed0e6ea65" providerId="LiveId" clId="{CF6407A7-BCBF-4B84-A858-2AAB89A18207}" dt="2019-05-01T18:36:34.808" v="1028"/>
          <ac:spMkLst>
            <pc:docMk/>
            <pc:sldMk cId="4202068830" sldId="529"/>
            <ac:spMk id="4" creationId="{AF83D72E-960C-4F13-9C56-C830F35EBCD8}"/>
          </ac:spMkLst>
        </pc:spChg>
        <pc:spChg chg="add mod">
          <ac:chgData name="Yoan Thirion" userId="5bcfa94ed0e6ea65" providerId="LiveId" clId="{CF6407A7-BCBF-4B84-A858-2AAB89A18207}" dt="2019-05-11T04:10:37.527" v="6455" actId="1035"/>
          <ac:spMkLst>
            <pc:docMk/>
            <pc:sldMk cId="4202068830" sldId="529"/>
            <ac:spMk id="5" creationId="{1202104A-8EDA-4362-BB26-DA11666FE328}"/>
          </ac:spMkLst>
        </pc:spChg>
        <pc:spChg chg="add del mod">
          <ac:chgData name="Yoan Thirion" userId="5bcfa94ed0e6ea65" providerId="LiveId" clId="{CF6407A7-BCBF-4B84-A858-2AAB89A18207}" dt="2019-05-01T18:36:31.095" v="1026" actId="478"/>
          <ac:spMkLst>
            <pc:docMk/>
            <pc:sldMk cId="4202068830" sldId="529"/>
            <ac:spMk id="5" creationId="{DACACDBA-E3E8-40DF-8486-6B8ADAF886B0}"/>
          </ac:spMkLst>
        </pc:spChg>
        <pc:spChg chg="add del mod">
          <ac:chgData name="Yoan Thirion" userId="5bcfa94ed0e6ea65" providerId="LiveId" clId="{CF6407A7-BCBF-4B84-A858-2AAB89A18207}" dt="2019-05-01T18:36:38.162" v="1029" actId="478"/>
          <ac:spMkLst>
            <pc:docMk/>
            <pc:sldMk cId="4202068830" sldId="529"/>
            <ac:spMk id="6" creationId="{AB084782-347C-46B4-A52D-B79BD252F34C}"/>
          </ac:spMkLst>
        </pc:spChg>
        <pc:spChg chg="add mod">
          <ac:chgData name="Yoan Thirion" userId="5bcfa94ed0e6ea65" providerId="LiveId" clId="{CF6407A7-BCBF-4B84-A858-2AAB89A18207}" dt="2019-05-01T18:39:17.080" v="1094" actId="14100"/>
          <ac:spMkLst>
            <pc:docMk/>
            <pc:sldMk cId="4202068830" sldId="529"/>
            <ac:spMk id="7" creationId="{D9E34601-DBDB-46E3-B27C-B25E878196B6}"/>
          </ac:spMkLst>
        </pc:spChg>
        <pc:spChg chg="add mod">
          <ac:chgData name="Yoan Thirion" userId="5bcfa94ed0e6ea65" providerId="LiveId" clId="{CF6407A7-BCBF-4B84-A858-2AAB89A18207}" dt="2019-05-01T18:39:21.969" v="1095" actId="1076"/>
          <ac:spMkLst>
            <pc:docMk/>
            <pc:sldMk cId="4202068830" sldId="529"/>
            <ac:spMk id="8" creationId="{A6227BE4-18CF-475D-98BF-0A97A15CE97F}"/>
          </ac:spMkLst>
        </pc:spChg>
        <pc:picChg chg="add del mod">
          <ac:chgData name="Yoan Thirion" userId="5bcfa94ed0e6ea65" providerId="LiveId" clId="{CF6407A7-BCBF-4B84-A858-2AAB89A18207}" dt="2019-05-01T18:37:27.118" v="1035" actId="478"/>
          <ac:picMkLst>
            <pc:docMk/>
            <pc:sldMk cId="4202068830" sldId="529"/>
            <ac:picMk id="3074" creationId="{8B2D653F-D9E5-4327-BFE1-44BF668D287A}"/>
          </ac:picMkLst>
        </pc:picChg>
        <pc:picChg chg="add mod">
          <ac:chgData name="Yoan Thirion" userId="5bcfa94ed0e6ea65" providerId="LiveId" clId="{CF6407A7-BCBF-4B84-A858-2AAB89A18207}" dt="2019-05-01T18:39:31.785" v="1096" actId="12788"/>
          <ac:picMkLst>
            <pc:docMk/>
            <pc:sldMk cId="4202068830" sldId="529"/>
            <ac:picMk id="3076" creationId="{2C11D3BD-BFDB-4A8D-B100-70C44D7ACDC5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1:47.808" v="5083" actId="1036"/>
        <pc:sldMkLst>
          <pc:docMk/>
          <pc:sldMk cId="2727648639" sldId="531"/>
        </pc:sldMkLst>
        <pc:spChg chg="del">
          <ac:chgData name="Yoan Thirion" userId="5bcfa94ed0e6ea65" providerId="LiveId" clId="{CF6407A7-BCBF-4B84-A858-2AAB89A18207}" dt="2019-05-01T18:46:19.329" v="1126" actId="478"/>
          <ac:spMkLst>
            <pc:docMk/>
            <pc:sldMk cId="2727648639" sldId="531"/>
            <ac:spMk id="2" creationId="{B7395BA3-E8D3-4261-AAC2-761B8AF6EC61}"/>
          </ac:spMkLst>
        </pc:spChg>
        <pc:spChg chg="del">
          <ac:chgData name="Yoan Thirion" userId="5bcfa94ed0e6ea65" providerId="LiveId" clId="{CF6407A7-BCBF-4B84-A858-2AAB89A18207}" dt="2019-05-01T18:46:19.329" v="1126" actId="478"/>
          <ac:spMkLst>
            <pc:docMk/>
            <pc:sldMk cId="2727648639" sldId="531"/>
            <ac:spMk id="3" creationId="{D87256A7-DDCE-4437-90E9-AD8D66454A1E}"/>
          </ac:spMkLst>
        </pc:spChg>
        <pc:spChg chg="add mod">
          <ac:chgData name="Yoan Thirion" userId="5bcfa94ed0e6ea65" providerId="LiveId" clId="{CF6407A7-BCBF-4B84-A858-2AAB89A18207}" dt="2019-05-09T06:28:55.858" v="3826" actId="1076"/>
          <ac:spMkLst>
            <pc:docMk/>
            <pc:sldMk cId="2727648639" sldId="531"/>
            <ac:spMk id="4" creationId="{9F8F9EBB-478C-473C-A8F7-271FD8EF8177}"/>
          </ac:spMkLst>
        </pc:spChg>
        <pc:spChg chg="add mod">
          <ac:chgData name="Yoan Thirion" userId="5bcfa94ed0e6ea65" providerId="LiveId" clId="{CF6407A7-BCBF-4B84-A858-2AAB89A18207}" dt="2019-05-07T10:38:55.420" v="2410" actId="1076"/>
          <ac:spMkLst>
            <pc:docMk/>
            <pc:sldMk cId="2727648639" sldId="531"/>
            <ac:spMk id="5" creationId="{AD6ED79E-6A43-4DFD-9C20-838B60968D47}"/>
          </ac:spMkLst>
        </pc:spChg>
        <pc:spChg chg="add mod">
          <ac:chgData name="Yoan Thirion" userId="5bcfa94ed0e6ea65" providerId="LiveId" clId="{CF6407A7-BCBF-4B84-A858-2AAB89A18207}" dt="2019-05-10T21:21:47.808" v="5083" actId="1036"/>
          <ac:spMkLst>
            <pc:docMk/>
            <pc:sldMk cId="2727648639" sldId="531"/>
            <ac:spMk id="6" creationId="{7F1882AD-F2CE-4C91-91A2-448EDFD8EB10}"/>
          </ac:spMkLst>
        </pc:spChg>
        <pc:picChg chg="add">
          <ac:chgData name="Yoan Thirion" userId="5bcfa94ed0e6ea65" providerId="LiveId" clId="{CF6407A7-BCBF-4B84-A858-2AAB89A18207}" dt="2019-05-01T18:46:20.627" v="1127"/>
          <ac:picMkLst>
            <pc:docMk/>
            <pc:sldMk cId="2727648639" sldId="531"/>
            <ac:picMk id="5122" creationId="{DA52671B-5460-407E-A834-2101D7C46001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2:38.174" v="5163" actId="1036"/>
        <pc:sldMkLst>
          <pc:docMk/>
          <pc:sldMk cId="2305881371" sldId="533"/>
        </pc:sldMkLst>
        <pc:spChg chg="add mod ord">
          <ac:chgData name="Yoan Thirion" userId="5bcfa94ed0e6ea65" providerId="LiveId" clId="{CF6407A7-BCBF-4B84-A858-2AAB89A18207}" dt="2019-05-01T20:23:55.719" v="1455" actId="1035"/>
          <ac:spMkLst>
            <pc:docMk/>
            <pc:sldMk cId="2305881371" sldId="533"/>
            <ac:spMk id="2" creationId="{08B2797D-4BC3-494F-9992-E4654091D70E}"/>
          </ac:spMkLst>
        </pc:spChg>
        <pc:spChg chg="add mod">
          <ac:chgData name="Yoan Thirion" userId="5bcfa94ed0e6ea65" providerId="LiveId" clId="{CF6407A7-BCBF-4B84-A858-2AAB89A18207}" dt="2019-05-10T21:22:38.174" v="5163" actId="1036"/>
          <ac:spMkLst>
            <pc:docMk/>
            <pc:sldMk cId="2305881371" sldId="533"/>
            <ac:spMk id="4" creationId="{99D597A2-E6D8-4239-9AB9-E8E151E316CF}"/>
          </ac:spMkLst>
        </pc:spChg>
        <pc:spChg chg="del">
          <ac:chgData name="Yoan Thirion" userId="5bcfa94ed0e6ea65" providerId="LiveId" clId="{CF6407A7-BCBF-4B84-A858-2AAB89A18207}" dt="2019-05-01T18:54:15.572" v="1185" actId="478"/>
          <ac:spMkLst>
            <pc:docMk/>
            <pc:sldMk cId="2305881371" sldId="533"/>
            <ac:spMk id="5" creationId="{67E41E99-F541-44EE-A3BE-CC69705033EB}"/>
          </ac:spMkLst>
        </pc:spChg>
        <pc:spChg chg="del">
          <ac:chgData name="Yoan Thirion" userId="5bcfa94ed0e6ea65" providerId="LiveId" clId="{CF6407A7-BCBF-4B84-A858-2AAB89A18207}" dt="2019-05-01T18:54:19.030" v="1186" actId="478"/>
          <ac:spMkLst>
            <pc:docMk/>
            <pc:sldMk cId="2305881371" sldId="533"/>
            <ac:spMk id="7" creationId="{F3749EF2-656C-4550-8D7D-ABAE199A872B}"/>
          </ac:spMkLst>
        </pc:spChg>
        <pc:spChg chg="del">
          <ac:chgData name="Yoan Thirion" userId="5bcfa94ed0e6ea65" providerId="LiveId" clId="{CF6407A7-BCBF-4B84-A858-2AAB89A18207}" dt="2019-05-01T18:54:12.641" v="1184" actId="478"/>
          <ac:spMkLst>
            <pc:docMk/>
            <pc:sldMk cId="2305881371" sldId="533"/>
            <ac:spMk id="8" creationId="{A2DD5BE4-ADDD-4F8A-969A-9D87C3AF0FAB}"/>
          </ac:spMkLst>
        </pc:spChg>
        <pc:picChg chg="add del">
          <ac:chgData name="Yoan Thirion" userId="5bcfa94ed0e6ea65" providerId="LiveId" clId="{CF6407A7-BCBF-4B84-A858-2AAB89A18207}" dt="2019-05-10T06:20:35.275" v="4084" actId="478"/>
          <ac:picMkLst>
            <pc:docMk/>
            <pc:sldMk cId="2305881371" sldId="533"/>
            <ac:picMk id="11" creationId="{9E778956-C598-48C5-8F50-1BE5F119CBF5}"/>
          </ac:picMkLst>
        </pc:picChg>
        <pc:picChg chg="add del mod">
          <ac:chgData name="Yoan Thirion" userId="5bcfa94ed0e6ea65" providerId="LiveId" clId="{CF6407A7-BCBF-4B84-A858-2AAB89A18207}" dt="2019-05-10T06:20:34.294" v="4083"/>
          <ac:picMkLst>
            <pc:docMk/>
            <pc:sldMk cId="2305881371" sldId="533"/>
            <ac:picMk id="1026" creationId="{DFC02D46-F4B6-4B9C-A5D4-F125278C0430}"/>
          </ac:picMkLst>
        </pc:picChg>
        <pc:picChg chg="del">
          <ac:chgData name="Yoan Thirion" userId="5bcfa94ed0e6ea65" providerId="LiveId" clId="{CF6407A7-BCBF-4B84-A858-2AAB89A18207}" dt="2019-05-01T18:53:34.136" v="1182" actId="478"/>
          <ac:picMkLst>
            <pc:docMk/>
            <pc:sldMk cId="2305881371" sldId="533"/>
            <ac:picMk id="6146" creationId="{9C804E81-4688-412C-BA0B-0D06C3DE0B57}"/>
          </ac:picMkLst>
        </pc:picChg>
        <pc:picChg chg="add del mod">
          <ac:chgData name="Yoan Thirion" userId="5bcfa94ed0e6ea65" providerId="LiveId" clId="{CF6407A7-BCBF-4B84-A858-2AAB89A18207}" dt="2019-05-01T20:06:02.909" v="1295" actId="478"/>
          <ac:picMkLst>
            <pc:docMk/>
            <pc:sldMk cId="2305881371" sldId="533"/>
            <ac:picMk id="7170" creationId="{6A6F4751-0153-427D-826D-3B3E0A0BCB78}"/>
          </ac:picMkLst>
        </pc:picChg>
        <pc:picChg chg="add del mod">
          <ac:chgData name="Yoan Thirion" userId="5bcfa94ed0e6ea65" providerId="LiveId" clId="{CF6407A7-BCBF-4B84-A858-2AAB89A18207}" dt="2019-05-01T20:06:06.139" v="1297" actId="478"/>
          <ac:picMkLst>
            <pc:docMk/>
            <pc:sldMk cId="2305881371" sldId="533"/>
            <ac:picMk id="7172" creationId="{2CAFC563-F1DA-40A5-9A61-8F308F2F79A9}"/>
          </ac:picMkLst>
        </pc:picChg>
        <pc:picChg chg="add del">
          <ac:chgData name="Yoan Thirion" userId="5bcfa94ed0e6ea65" providerId="LiveId" clId="{CF6407A7-BCBF-4B84-A858-2AAB89A18207}" dt="2019-05-01T18:56:43.748" v="1213"/>
          <ac:picMkLst>
            <pc:docMk/>
            <pc:sldMk cId="2305881371" sldId="533"/>
            <ac:picMk id="7174" creationId="{9D010079-70B7-441C-B110-D8E559BC4857}"/>
          </ac:picMkLst>
        </pc:picChg>
        <pc:picChg chg="add del">
          <ac:chgData name="Yoan Thirion" userId="5bcfa94ed0e6ea65" providerId="LiveId" clId="{CF6407A7-BCBF-4B84-A858-2AAB89A18207}" dt="2019-05-01T20:04:59.787" v="1289"/>
          <ac:picMkLst>
            <pc:docMk/>
            <pc:sldMk cId="2305881371" sldId="533"/>
            <ac:picMk id="7176" creationId="{734AD0A2-EBCA-4D64-8C33-E634ADD1CACE}"/>
          </ac:picMkLst>
        </pc:picChg>
        <pc:picChg chg="add del">
          <ac:chgData name="Yoan Thirion" userId="5bcfa94ed0e6ea65" providerId="LiveId" clId="{CF6407A7-BCBF-4B84-A858-2AAB89A18207}" dt="2019-05-01T20:06:27.539" v="1299"/>
          <ac:picMkLst>
            <pc:docMk/>
            <pc:sldMk cId="2305881371" sldId="533"/>
            <ac:picMk id="7178" creationId="{206A113D-AADC-4F41-80D7-D06DABB30D68}"/>
          </ac:picMkLst>
        </pc:picChg>
        <pc:picChg chg="add del">
          <ac:chgData name="Yoan Thirion" userId="5bcfa94ed0e6ea65" providerId="LiveId" clId="{CF6407A7-BCBF-4B84-A858-2AAB89A18207}" dt="2019-05-01T20:06:44.346" v="1301" actId="478"/>
          <ac:picMkLst>
            <pc:docMk/>
            <pc:sldMk cId="2305881371" sldId="533"/>
            <ac:picMk id="7180" creationId="{99D1086C-C22D-4F2C-8225-2D7BCDD8F02A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1T05:40:57.586" v="7461" actId="1076"/>
        <pc:sldMkLst>
          <pc:docMk/>
          <pc:sldMk cId="4280819336" sldId="534"/>
        </pc:sldMkLst>
        <pc:spChg chg="del">
          <ac:chgData name="Yoan Thirion" userId="5bcfa94ed0e6ea65" providerId="LiveId" clId="{CF6407A7-BCBF-4B84-A858-2AAB89A18207}" dt="2019-05-01T19:00:35.912" v="1219" actId="478"/>
          <ac:spMkLst>
            <pc:docMk/>
            <pc:sldMk cId="4280819336" sldId="534"/>
            <ac:spMk id="2" creationId="{25CD1B71-F520-4E86-A876-25799299B19D}"/>
          </ac:spMkLst>
        </pc:spChg>
        <pc:spChg chg="del">
          <ac:chgData name="Yoan Thirion" userId="5bcfa94ed0e6ea65" providerId="LiveId" clId="{CF6407A7-BCBF-4B84-A858-2AAB89A18207}" dt="2019-05-01T19:00:35.912" v="1219" actId="478"/>
          <ac:spMkLst>
            <pc:docMk/>
            <pc:sldMk cId="4280819336" sldId="534"/>
            <ac:spMk id="3" creationId="{3406F0B8-A9E3-419E-9CC8-235274DE1F0D}"/>
          </ac:spMkLst>
        </pc:spChg>
        <pc:spChg chg="add mod">
          <ac:chgData name="Yoan Thirion" userId="5bcfa94ed0e6ea65" providerId="LiveId" clId="{CF6407A7-BCBF-4B84-A858-2AAB89A18207}" dt="2019-05-11T05:40:57.586" v="7461" actId="1076"/>
          <ac:spMkLst>
            <pc:docMk/>
            <pc:sldMk cId="4280819336" sldId="534"/>
            <ac:spMk id="4" creationId="{108CA38A-A654-4BAC-9F7C-A6AFECEDE956}"/>
          </ac:spMkLst>
        </pc:spChg>
        <pc:spChg chg="add mod">
          <ac:chgData name="Yoan Thirion" userId="5bcfa94ed0e6ea65" providerId="LiveId" clId="{CF6407A7-BCBF-4B84-A858-2AAB89A18207}" dt="2019-05-10T21:23:03.598" v="5215" actId="1038"/>
          <ac:spMkLst>
            <pc:docMk/>
            <pc:sldMk cId="4280819336" sldId="534"/>
            <ac:spMk id="5" creationId="{CE3008E0-3142-464E-B311-542E325F5C0B}"/>
          </ac:spMkLst>
        </pc:spChg>
        <pc:picChg chg="add">
          <ac:chgData name="Yoan Thirion" userId="5bcfa94ed0e6ea65" providerId="LiveId" clId="{CF6407A7-BCBF-4B84-A858-2AAB89A18207}" dt="2019-05-01T19:00:37.105" v="1220"/>
          <ac:picMkLst>
            <pc:docMk/>
            <pc:sldMk cId="4280819336" sldId="534"/>
            <ac:picMk id="8194" creationId="{00250086-A5E5-4CAA-B56A-3BD954DE413A}"/>
          </ac:picMkLst>
        </pc:picChg>
      </pc:sldChg>
      <pc:sldChg chg="addSp delSp modSp add modTransition setBg">
        <pc:chgData name="Yoan Thirion" userId="5bcfa94ed0e6ea65" providerId="LiveId" clId="{CF6407A7-BCBF-4B84-A858-2AAB89A18207}" dt="2019-05-10T21:23:19.790" v="5267" actId="1038"/>
        <pc:sldMkLst>
          <pc:docMk/>
          <pc:sldMk cId="1068122396" sldId="535"/>
        </pc:sldMkLst>
        <pc:spChg chg="del">
          <ac:chgData name="Yoan Thirion" userId="5bcfa94ed0e6ea65" providerId="LiveId" clId="{CF6407A7-BCBF-4B84-A858-2AAB89A18207}" dt="2019-05-01T20:09:22.217" v="1326" actId="478"/>
          <ac:spMkLst>
            <pc:docMk/>
            <pc:sldMk cId="1068122396" sldId="535"/>
            <ac:spMk id="2" creationId="{E4D3273B-CC72-4099-825C-31D3F0B84368}"/>
          </ac:spMkLst>
        </pc:spChg>
        <pc:spChg chg="del">
          <ac:chgData name="Yoan Thirion" userId="5bcfa94ed0e6ea65" providerId="LiveId" clId="{CF6407A7-BCBF-4B84-A858-2AAB89A18207}" dt="2019-05-01T20:09:22.217" v="1326" actId="478"/>
          <ac:spMkLst>
            <pc:docMk/>
            <pc:sldMk cId="1068122396" sldId="535"/>
            <ac:spMk id="3" creationId="{C551F3E0-2FE1-415B-81E0-CA3F543EC038}"/>
          </ac:spMkLst>
        </pc:spChg>
        <pc:spChg chg="add mod">
          <ac:chgData name="Yoan Thirion" userId="5bcfa94ed0e6ea65" providerId="LiveId" clId="{CF6407A7-BCBF-4B84-A858-2AAB89A18207}" dt="2019-05-01T20:24:19.931" v="1485" actId="12788"/>
          <ac:spMkLst>
            <pc:docMk/>
            <pc:sldMk cId="1068122396" sldId="535"/>
            <ac:spMk id="4" creationId="{F5188661-28AE-4283-A490-3E5561DA67A4}"/>
          </ac:spMkLst>
        </pc:spChg>
        <pc:spChg chg="add mod">
          <ac:chgData name="Yoan Thirion" userId="5bcfa94ed0e6ea65" providerId="LiveId" clId="{CF6407A7-BCBF-4B84-A858-2AAB89A18207}" dt="2019-05-10T21:23:19.790" v="5267" actId="1038"/>
          <ac:spMkLst>
            <pc:docMk/>
            <pc:sldMk cId="1068122396" sldId="535"/>
            <ac:spMk id="5" creationId="{82283DDD-9946-46E4-848D-0EE9BE5B488F}"/>
          </ac:spMkLst>
        </pc:spChg>
        <pc:picChg chg="add del mod">
          <ac:chgData name="Yoan Thirion" userId="5bcfa94ed0e6ea65" providerId="LiveId" clId="{CF6407A7-BCBF-4B84-A858-2AAB89A18207}" dt="2019-05-01T20:12:51.145" v="1365"/>
          <ac:picMkLst>
            <pc:docMk/>
            <pc:sldMk cId="1068122396" sldId="535"/>
            <ac:picMk id="9218" creationId="{D83ABF81-55C6-4AD0-8507-D0A6FFAC86E1}"/>
          </ac:picMkLst>
        </pc:picChg>
        <pc:picChg chg="add mod">
          <ac:chgData name="Yoan Thirion" userId="5bcfa94ed0e6ea65" providerId="LiveId" clId="{CF6407A7-BCBF-4B84-A858-2AAB89A18207}" dt="2019-05-10T06:23:37.729" v="4125" actId="732"/>
          <ac:picMkLst>
            <pc:docMk/>
            <pc:sldMk cId="1068122396" sldId="535"/>
            <ac:picMk id="9220" creationId="{16DC271C-B504-489D-9E6E-A6F7712945DF}"/>
          </ac:picMkLst>
        </pc:picChg>
      </pc:sldChg>
      <pc:sldChg chg="addSp delSp modSp add ord modTransition setBg modNotesTx">
        <pc:chgData name="Yoan Thirion" userId="5bcfa94ed0e6ea65" providerId="LiveId" clId="{CF6407A7-BCBF-4B84-A858-2AAB89A18207}" dt="2019-05-10T21:24:39.702" v="5364" actId="1036"/>
        <pc:sldMkLst>
          <pc:docMk/>
          <pc:sldMk cId="353905811" sldId="536"/>
        </pc:sldMkLst>
        <pc:spChg chg="del">
          <ac:chgData name="Yoan Thirion" userId="5bcfa94ed0e6ea65" providerId="LiveId" clId="{CF6407A7-BCBF-4B84-A858-2AAB89A18207}" dt="2019-05-01T20:25:28.529" v="1487" actId="478"/>
          <ac:spMkLst>
            <pc:docMk/>
            <pc:sldMk cId="353905811" sldId="536"/>
            <ac:spMk id="2" creationId="{1DC3A804-BAF2-4407-B778-58177A3CBA2F}"/>
          </ac:spMkLst>
        </pc:spChg>
        <pc:spChg chg="del">
          <ac:chgData name="Yoan Thirion" userId="5bcfa94ed0e6ea65" providerId="LiveId" clId="{CF6407A7-BCBF-4B84-A858-2AAB89A18207}" dt="2019-05-01T20:25:28.529" v="1487" actId="478"/>
          <ac:spMkLst>
            <pc:docMk/>
            <pc:sldMk cId="353905811" sldId="536"/>
            <ac:spMk id="3" creationId="{4579CE24-5603-4E54-A4A4-9FD6E01A72BC}"/>
          </ac:spMkLst>
        </pc:spChg>
        <pc:spChg chg="add mod">
          <ac:chgData name="Yoan Thirion" userId="5bcfa94ed0e6ea65" providerId="LiveId" clId="{CF6407A7-BCBF-4B84-A858-2AAB89A18207}" dt="2019-05-01T21:18:22.407" v="1982" actId="1036"/>
          <ac:spMkLst>
            <pc:docMk/>
            <pc:sldMk cId="353905811" sldId="536"/>
            <ac:spMk id="4" creationId="{7DAFB735-C0BD-4CB3-869F-61DF67CA80FF}"/>
          </ac:spMkLst>
        </pc:spChg>
        <pc:spChg chg="add mod">
          <ac:chgData name="Yoan Thirion" userId="5bcfa94ed0e6ea65" providerId="LiveId" clId="{CF6407A7-BCBF-4B84-A858-2AAB89A18207}" dt="2019-05-10T21:24:39.702" v="5364" actId="1036"/>
          <ac:spMkLst>
            <pc:docMk/>
            <pc:sldMk cId="353905811" sldId="536"/>
            <ac:spMk id="5" creationId="{497D3F93-D1B5-414D-9472-073B107523FB}"/>
          </ac:spMkLst>
        </pc:spChg>
        <pc:picChg chg="add mod">
          <ac:chgData name="Yoan Thirion" userId="5bcfa94ed0e6ea65" providerId="LiveId" clId="{CF6407A7-BCBF-4B84-A858-2AAB89A18207}" dt="2019-05-10T21:12:51.753" v="4562" actId="14861"/>
          <ac:picMkLst>
            <pc:docMk/>
            <pc:sldMk cId="353905811" sldId="536"/>
            <ac:picMk id="2050" creationId="{322C4971-E2BD-4EFF-A291-A3E5BC9523CD}"/>
          </ac:picMkLst>
        </pc:picChg>
      </pc:sldChg>
      <pc:sldChg chg="addSp delSp modSp add modTransition setBg modNotesTx">
        <pc:chgData name="Yoan Thirion" userId="5bcfa94ed0e6ea65" providerId="LiveId" clId="{CF6407A7-BCBF-4B84-A858-2AAB89A18207}" dt="2019-05-10T21:23:48.889" v="5322" actId="1036"/>
        <pc:sldMkLst>
          <pc:docMk/>
          <pc:sldMk cId="223906656" sldId="537"/>
        </pc:sldMkLst>
        <pc:spChg chg="del">
          <ac:chgData name="Yoan Thirion" userId="5bcfa94ed0e6ea65" providerId="LiveId" clId="{CF6407A7-BCBF-4B84-A858-2AAB89A18207}" dt="2019-05-01T20:43:01.936" v="1623" actId="478"/>
          <ac:spMkLst>
            <pc:docMk/>
            <pc:sldMk cId="223906656" sldId="537"/>
            <ac:spMk id="2" creationId="{75F89B23-E76F-403A-9B0F-FE34106699D5}"/>
          </ac:spMkLst>
        </pc:spChg>
        <pc:spChg chg="del">
          <ac:chgData name="Yoan Thirion" userId="5bcfa94ed0e6ea65" providerId="LiveId" clId="{CF6407A7-BCBF-4B84-A858-2AAB89A18207}" dt="2019-05-01T20:43:01.936" v="1623" actId="478"/>
          <ac:spMkLst>
            <pc:docMk/>
            <pc:sldMk cId="223906656" sldId="537"/>
            <ac:spMk id="3" creationId="{7221BCC0-0DBD-48B3-B9E5-17301F7A52FE}"/>
          </ac:spMkLst>
        </pc:spChg>
        <pc:spChg chg="add mod">
          <ac:chgData name="Yoan Thirion" userId="5bcfa94ed0e6ea65" providerId="LiveId" clId="{CF6407A7-BCBF-4B84-A858-2AAB89A18207}" dt="2019-05-01T20:47:47.931" v="1719" actId="1038"/>
          <ac:spMkLst>
            <pc:docMk/>
            <pc:sldMk cId="223906656" sldId="537"/>
            <ac:spMk id="4" creationId="{3D540127-F371-40A9-9DE4-7C96B76B9494}"/>
          </ac:spMkLst>
        </pc:spChg>
        <pc:spChg chg="add mod">
          <ac:chgData name="Yoan Thirion" userId="5bcfa94ed0e6ea65" providerId="LiveId" clId="{CF6407A7-BCBF-4B84-A858-2AAB89A18207}" dt="2019-05-08T09:33:33.518" v="2898" actId="1076"/>
          <ac:spMkLst>
            <pc:docMk/>
            <pc:sldMk cId="223906656" sldId="537"/>
            <ac:spMk id="5" creationId="{39F68297-37AF-4BA7-86F0-18FC746F8623}"/>
          </ac:spMkLst>
        </pc:spChg>
        <pc:spChg chg="add mod">
          <ac:chgData name="Yoan Thirion" userId="5bcfa94ed0e6ea65" providerId="LiveId" clId="{CF6407A7-BCBF-4B84-A858-2AAB89A18207}" dt="2019-05-10T21:23:48.889" v="5322" actId="1036"/>
          <ac:spMkLst>
            <pc:docMk/>
            <pc:sldMk cId="223906656" sldId="537"/>
            <ac:spMk id="6" creationId="{32432BC7-1597-45C0-8B59-1B80FDEE8AF0}"/>
          </ac:spMkLst>
        </pc:spChg>
        <pc:picChg chg="add mod">
          <ac:chgData name="Yoan Thirion" userId="5bcfa94ed0e6ea65" providerId="LiveId" clId="{CF6407A7-BCBF-4B84-A858-2AAB89A18207}" dt="2019-05-10T21:14:03.637" v="4564" actId="14861"/>
          <ac:picMkLst>
            <pc:docMk/>
            <pc:sldMk cId="223906656" sldId="537"/>
            <ac:picMk id="3074" creationId="{006A9EAE-A2DE-4071-88E5-0EE1416336E6}"/>
          </ac:picMkLst>
        </pc:picChg>
      </pc:sldChg>
      <pc:sldChg chg="modSp add modTransition addCm modCm">
        <pc:chgData name="Yoan Thirion" userId="5bcfa94ed0e6ea65" providerId="LiveId" clId="{CF6407A7-BCBF-4B84-A858-2AAB89A18207}" dt="2019-05-10T20:51:18.996" v="4174"/>
        <pc:sldMkLst>
          <pc:docMk/>
          <pc:sldMk cId="1883962346" sldId="542"/>
        </pc:sldMkLst>
        <pc:spChg chg="mod">
          <ac:chgData name="Yoan Thirion" userId="5bcfa94ed0e6ea65" providerId="LiveId" clId="{CF6407A7-BCBF-4B84-A858-2AAB89A18207}" dt="2019-05-07T10:16:05.063" v="2278"/>
          <ac:spMkLst>
            <pc:docMk/>
            <pc:sldMk cId="1883962346" sldId="542"/>
            <ac:spMk id="2" creationId="{EEF60F61-9DD1-4ED4-AA06-BEADC527D9C3}"/>
          </ac:spMkLst>
        </pc:spChg>
        <pc:spChg chg="mod">
          <ac:chgData name="Yoan Thirion" userId="5bcfa94ed0e6ea65" providerId="LiveId" clId="{CF6407A7-BCBF-4B84-A858-2AAB89A18207}" dt="2019-05-07T10:16:11.441" v="2279" actId="6549"/>
          <ac:spMkLst>
            <pc:docMk/>
            <pc:sldMk cId="1883962346" sldId="542"/>
            <ac:spMk id="3" creationId="{02E72627-2AB4-4467-B470-51622CD93E99}"/>
          </ac:spMkLst>
        </pc:spChg>
      </pc:sldChg>
      <pc:sldChg chg="addSp delSp modSp add modTransition setBg addCm delCm modCm modNotesTx">
        <pc:chgData name="Yoan Thirion" userId="5bcfa94ed0e6ea65" providerId="LiveId" clId="{CF6407A7-BCBF-4B84-A858-2AAB89A18207}" dt="2019-05-10T21:25:32.162" v="5416" actId="1035"/>
        <pc:sldMkLst>
          <pc:docMk/>
          <pc:sldMk cId="2444990443" sldId="543"/>
        </pc:sldMkLst>
        <pc:spChg chg="mod ord">
          <ac:chgData name="Yoan Thirion" userId="5bcfa94ed0e6ea65" providerId="LiveId" clId="{CF6407A7-BCBF-4B84-A858-2AAB89A18207}" dt="2019-05-08T10:23:12.430" v="3096" actId="207"/>
          <ac:spMkLst>
            <pc:docMk/>
            <pc:sldMk cId="2444990443" sldId="543"/>
            <ac:spMk id="2" creationId="{DC8DE29A-BBD3-4F34-AD06-3BF6D163A2CC}"/>
          </ac:spMkLst>
        </pc:spChg>
        <pc:spChg chg="del mod">
          <ac:chgData name="Yoan Thirion" userId="5bcfa94ed0e6ea65" providerId="LiveId" clId="{CF6407A7-BCBF-4B84-A858-2AAB89A18207}" dt="2019-05-08T10:17:34.151" v="3038" actId="478"/>
          <ac:spMkLst>
            <pc:docMk/>
            <pc:sldMk cId="2444990443" sldId="543"/>
            <ac:spMk id="3" creationId="{ED8949E5-A154-4167-8F92-8E01DBF583DB}"/>
          </ac:spMkLst>
        </pc:spChg>
        <pc:spChg chg="add mod">
          <ac:chgData name="Yoan Thirion" userId="5bcfa94ed0e6ea65" providerId="LiveId" clId="{CF6407A7-BCBF-4B84-A858-2AAB89A18207}" dt="2019-05-10T21:25:32.162" v="5416" actId="1035"/>
          <ac:spMkLst>
            <pc:docMk/>
            <pc:sldMk cId="2444990443" sldId="543"/>
            <ac:spMk id="5" creationId="{BE71259F-7206-4F7A-976F-1331A3F16E71}"/>
          </ac:spMkLst>
        </pc:spChg>
        <pc:spChg chg="add del mod">
          <ac:chgData name="Yoan Thirion" userId="5bcfa94ed0e6ea65" providerId="LiveId" clId="{CF6407A7-BCBF-4B84-A858-2AAB89A18207}" dt="2019-05-08T10:17:36.696" v="3039" actId="478"/>
          <ac:spMkLst>
            <pc:docMk/>
            <pc:sldMk cId="2444990443" sldId="543"/>
            <ac:spMk id="7" creationId="{727E2A95-7050-404A-AB96-121ECEA14A8D}"/>
          </ac:spMkLst>
        </pc:spChg>
        <pc:picChg chg="add del mod">
          <ac:chgData name="Yoan Thirion" userId="5bcfa94ed0e6ea65" providerId="LiveId" clId="{CF6407A7-BCBF-4B84-A858-2AAB89A18207}" dt="2019-05-08T10:22:50.858" v="3092" actId="478"/>
          <ac:picMkLst>
            <pc:docMk/>
            <pc:sldMk cId="2444990443" sldId="543"/>
            <ac:picMk id="4" creationId="{99D105F3-50F9-4933-BC5C-20EE8AE2F417}"/>
          </ac:picMkLst>
        </pc:picChg>
        <pc:picChg chg="add mod">
          <ac:chgData name="Yoan Thirion" userId="5bcfa94ed0e6ea65" providerId="LiveId" clId="{CF6407A7-BCBF-4B84-A858-2AAB89A18207}" dt="2019-05-08T10:23:26.966" v="3101" actId="1076"/>
          <ac:picMkLst>
            <pc:docMk/>
            <pc:sldMk cId="2444990443" sldId="543"/>
            <ac:picMk id="4098" creationId="{1227517C-829E-47F4-A651-5C0B2DE09CC7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1:44:54.549" v="5927" actId="1036"/>
        <pc:sldMkLst>
          <pc:docMk/>
          <pc:sldMk cId="2613996328" sldId="545"/>
        </pc:sldMkLst>
        <pc:spChg chg="del mod ord">
          <ac:chgData name="Yoan Thirion" userId="5bcfa94ed0e6ea65" providerId="LiveId" clId="{CF6407A7-BCBF-4B84-A858-2AAB89A18207}" dt="2019-05-10T21:28:54.898" v="5506" actId="478"/>
          <ac:spMkLst>
            <pc:docMk/>
            <pc:sldMk cId="2613996328" sldId="545"/>
            <ac:spMk id="2" creationId="{3B50FA6C-E16D-4B82-913C-77ECDC2FCF85}"/>
          </ac:spMkLst>
        </pc:spChg>
        <pc:spChg chg="add mod">
          <ac:chgData name="Yoan Thirion" userId="5bcfa94ed0e6ea65" providerId="LiveId" clId="{CF6407A7-BCBF-4B84-A858-2AAB89A18207}" dt="2019-05-10T21:30:22.021" v="5540" actId="20577"/>
          <ac:spMkLst>
            <pc:docMk/>
            <pc:sldMk cId="2613996328" sldId="545"/>
            <ac:spMk id="2" creationId="{3F0ACE8F-8C52-4D34-B0D3-ECEEEDBE2D98}"/>
          </ac:spMkLst>
        </pc:spChg>
        <pc:spChg chg="add mod">
          <ac:chgData name="Yoan Thirion" userId="5bcfa94ed0e6ea65" providerId="LiveId" clId="{CF6407A7-BCBF-4B84-A858-2AAB89A18207}" dt="2019-05-10T21:31:14.873" v="5569" actId="1076"/>
          <ac:spMkLst>
            <pc:docMk/>
            <pc:sldMk cId="2613996328" sldId="545"/>
            <ac:spMk id="3" creationId="{0554EF41-F275-4043-BAC0-043F2F9168C8}"/>
          </ac:spMkLst>
        </pc:spChg>
        <pc:spChg chg="del mod">
          <ac:chgData name="Yoan Thirion" userId="5bcfa94ed0e6ea65" providerId="LiveId" clId="{CF6407A7-BCBF-4B84-A858-2AAB89A18207}" dt="2019-05-08T10:36:46.905" v="3606" actId="478"/>
          <ac:spMkLst>
            <pc:docMk/>
            <pc:sldMk cId="2613996328" sldId="545"/>
            <ac:spMk id="3" creationId="{B8174061-C5A1-4976-8A92-11190CA5A53A}"/>
          </ac:spMkLst>
        </pc:spChg>
        <pc:spChg chg="add del mod">
          <ac:chgData name="Yoan Thirion" userId="5bcfa94ed0e6ea65" providerId="LiveId" clId="{CF6407A7-BCBF-4B84-A858-2AAB89A18207}" dt="2019-05-10T21:28:58.159" v="5507" actId="478"/>
          <ac:spMkLst>
            <pc:docMk/>
            <pc:sldMk cId="2613996328" sldId="545"/>
            <ac:spMk id="4" creationId="{0839CD8A-5D45-4AC8-AE6C-2FB0DF65364D}"/>
          </ac:spMkLst>
        </pc:spChg>
        <pc:spChg chg="add del mod">
          <ac:chgData name="Yoan Thirion" userId="5bcfa94ed0e6ea65" providerId="LiveId" clId="{CF6407A7-BCBF-4B84-A858-2AAB89A18207}" dt="2019-05-08T10:37:41.698" v="3614" actId="478"/>
          <ac:spMkLst>
            <pc:docMk/>
            <pc:sldMk cId="2613996328" sldId="545"/>
            <ac:spMk id="4" creationId="{1D00314A-F520-47C6-9B22-3BD8915C091B}"/>
          </ac:spMkLst>
        </pc:spChg>
        <pc:spChg chg="add del">
          <ac:chgData name="Yoan Thirion" userId="5bcfa94ed0e6ea65" providerId="LiveId" clId="{CF6407A7-BCBF-4B84-A858-2AAB89A18207}" dt="2019-05-08T10:38:48.301" v="3652"/>
          <ac:spMkLst>
            <pc:docMk/>
            <pc:sldMk cId="2613996328" sldId="545"/>
            <ac:spMk id="5" creationId="{987AFD4D-D93E-4B60-92CB-B7BA71CDA8BE}"/>
          </ac:spMkLst>
        </pc:spChg>
        <pc:spChg chg="add mod">
          <ac:chgData name="Yoan Thirion" userId="5bcfa94ed0e6ea65" providerId="LiveId" clId="{CF6407A7-BCBF-4B84-A858-2AAB89A18207}" dt="2019-05-10T21:44:54.549" v="5927" actId="1036"/>
          <ac:spMkLst>
            <pc:docMk/>
            <pc:sldMk cId="2613996328" sldId="545"/>
            <ac:spMk id="6" creationId="{C963F53F-0691-4416-A35F-1D941B0C693E}"/>
          </ac:spMkLst>
        </pc:spChg>
        <pc:spChg chg="add mod">
          <ac:chgData name="Yoan Thirion" userId="5bcfa94ed0e6ea65" providerId="LiveId" clId="{CF6407A7-BCBF-4B84-A858-2AAB89A18207}" dt="2019-05-10T21:26:54.139" v="5465" actId="1036"/>
          <ac:spMkLst>
            <pc:docMk/>
            <pc:sldMk cId="2613996328" sldId="545"/>
            <ac:spMk id="8" creationId="{E18A9C88-BFAE-4E6B-B2EB-BACB4703092E}"/>
          </ac:spMkLst>
        </pc:spChg>
        <pc:picChg chg="add mod">
          <ac:chgData name="Yoan Thirion" userId="5bcfa94ed0e6ea65" providerId="LiveId" clId="{CF6407A7-BCBF-4B84-A858-2AAB89A18207}" dt="2019-05-10T21:29:08.885" v="5525" actId="1036"/>
          <ac:picMkLst>
            <pc:docMk/>
            <pc:sldMk cId="2613996328" sldId="545"/>
            <ac:picMk id="6146" creationId="{5380C299-2775-4952-8F2D-572CE551AC54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1:26:38.709" v="5453" actId="1037"/>
        <pc:sldMkLst>
          <pc:docMk/>
          <pc:sldMk cId="1317104771" sldId="546"/>
        </pc:sldMkLst>
        <pc:spChg chg="mod">
          <ac:chgData name="Yoan Thirion" userId="5bcfa94ed0e6ea65" providerId="LiveId" clId="{CF6407A7-BCBF-4B84-A858-2AAB89A18207}" dt="2019-05-08T10:27:40.182" v="3135" actId="207"/>
          <ac:spMkLst>
            <pc:docMk/>
            <pc:sldMk cId="1317104771" sldId="546"/>
            <ac:spMk id="2" creationId="{DC8DE29A-BBD3-4F34-AD06-3BF6D163A2CC}"/>
          </ac:spMkLst>
        </pc:spChg>
        <pc:spChg chg="mod">
          <ac:chgData name="Yoan Thirion" userId="5bcfa94ed0e6ea65" providerId="LiveId" clId="{CF6407A7-BCBF-4B84-A858-2AAB89A18207}" dt="2019-05-08T10:39:23.150" v="3693" actId="12"/>
          <ac:spMkLst>
            <pc:docMk/>
            <pc:sldMk cId="1317104771" sldId="546"/>
            <ac:spMk id="3" creationId="{ED8949E5-A154-4167-8F92-8E01DBF583DB}"/>
          </ac:spMkLst>
        </pc:spChg>
        <pc:spChg chg="add mod">
          <ac:chgData name="Yoan Thirion" userId="5bcfa94ed0e6ea65" providerId="LiveId" clId="{CF6407A7-BCBF-4B84-A858-2AAB89A18207}" dt="2019-05-10T21:26:38.709" v="5453" actId="1037"/>
          <ac:spMkLst>
            <pc:docMk/>
            <pc:sldMk cId="1317104771" sldId="546"/>
            <ac:spMk id="6" creationId="{4467848D-91D1-446A-B696-AFC1DB116AB0}"/>
          </ac:spMkLst>
        </pc:spChg>
        <pc:graphicFrameChg chg="add del modGraphic">
          <ac:chgData name="Yoan Thirion" userId="5bcfa94ed0e6ea65" providerId="LiveId" clId="{CF6407A7-BCBF-4B84-A858-2AAB89A18207}" dt="2019-05-08T10:31:39.444" v="3460" actId="478"/>
          <ac:graphicFrameMkLst>
            <pc:docMk/>
            <pc:sldMk cId="1317104771" sldId="546"/>
            <ac:graphicFrameMk id="5" creationId="{F69553F1-EF3F-4E3E-9EA2-4BE850FEB5C6}"/>
          </ac:graphicFrameMkLst>
        </pc:graphicFrameChg>
        <pc:picChg chg="add del">
          <ac:chgData name="Yoan Thirion" userId="5bcfa94ed0e6ea65" providerId="LiveId" clId="{CF6407A7-BCBF-4B84-A858-2AAB89A18207}" dt="2019-05-08T10:13:25.566" v="2985"/>
          <ac:picMkLst>
            <pc:docMk/>
            <pc:sldMk cId="1317104771" sldId="546"/>
            <ac:picMk id="3074" creationId="{43799068-4246-4F12-91F1-50A7995E44AD}"/>
          </ac:picMkLst>
        </pc:picChg>
        <pc:picChg chg="add mod">
          <ac:chgData name="Yoan Thirion" userId="5bcfa94ed0e6ea65" providerId="LiveId" clId="{CF6407A7-BCBF-4B84-A858-2AAB89A18207}" dt="2019-05-08T10:26:11.708" v="3106" actId="1076"/>
          <ac:picMkLst>
            <pc:docMk/>
            <pc:sldMk cId="1317104771" sldId="546"/>
            <ac:picMk id="3076" creationId="{8FEE842C-F178-4AA6-A384-502D45C9C08A}"/>
          </ac:picMkLst>
        </pc:picChg>
      </pc:sldChg>
      <pc:sldChg chg="addSp delSp modSp add modTransition setBg addCm delCm modCm modNotesTx">
        <pc:chgData name="Yoan Thirion" userId="5bcfa94ed0e6ea65" providerId="LiveId" clId="{CF6407A7-BCBF-4B84-A858-2AAB89A18207}" dt="2019-05-10T20:51:18.996" v="4174"/>
        <pc:sldMkLst>
          <pc:docMk/>
          <pc:sldMk cId="3784846133" sldId="548"/>
        </pc:sldMkLst>
        <pc:spChg chg="del mod">
          <ac:chgData name="Yoan Thirion" userId="5bcfa94ed0e6ea65" providerId="LiveId" clId="{CF6407A7-BCBF-4B84-A858-2AAB89A18207}" dt="2019-05-07T11:16:16.746" v="2725" actId="478"/>
          <ac:spMkLst>
            <pc:docMk/>
            <pc:sldMk cId="3784846133" sldId="548"/>
            <ac:spMk id="2" creationId="{4A2CE294-353A-4250-943E-D0F36225FAEF}"/>
          </ac:spMkLst>
        </pc:spChg>
        <pc:spChg chg="del mod">
          <ac:chgData name="Yoan Thirion" userId="5bcfa94ed0e6ea65" providerId="LiveId" clId="{CF6407A7-BCBF-4B84-A858-2AAB89A18207}" dt="2019-05-07T11:16:20.723" v="2727" actId="478"/>
          <ac:spMkLst>
            <pc:docMk/>
            <pc:sldMk cId="3784846133" sldId="548"/>
            <ac:spMk id="3" creationId="{586E77E5-2A11-4AD8-8242-73A431704984}"/>
          </ac:spMkLst>
        </pc:spChg>
        <pc:spChg chg="add mod">
          <ac:chgData name="Yoan Thirion" userId="5bcfa94ed0e6ea65" providerId="LiveId" clId="{CF6407A7-BCBF-4B84-A858-2AAB89A18207}" dt="2019-05-07T12:30:40.075" v="2790" actId="1076"/>
          <ac:spMkLst>
            <pc:docMk/>
            <pc:sldMk cId="3784846133" sldId="548"/>
            <ac:spMk id="5" creationId="{5020AF3E-3171-42A3-B4F3-29EA3291513E}"/>
          </ac:spMkLst>
        </pc:spChg>
        <pc:spChg chg="add del mod">
          <ac:chgData name="Yoan Thirion" userId="5bcfa94ed0e6ea65" providerId="LiveId" clId="{CF6407A7-BCBF-4B84-A858-2AAB89A18207}" dt="2019-05-07T12:31:35.960" v="2823" actId="478"/>
          <ac:spMkLst>
            <pc:docMk/>
            <pc:sldMk cId="3784846133" sldId="548"/>
            <ac:spMk id="7" creationId="{22F525FE-3335-4C11-91A0-0E57D8514058}"/>
          </ac:spMkLst>
        </pc:spChg>
        <pc:spChg chg="add mod">
          <ac:chgData name="Yoan Thirion" userId="5bcfa94ed0e6ea65" providerId="LiveId" clId="{CF6407A7-BCBF-4B84-A858-2AAB89A18207}" dt="2019-05-10T05:35:42.746" v="3844" actId="6549"/>
          <ac:spMkLst>
            <pc:docMk/>
            <pc:sldMk cId="3784846133" sldId="548"/>
            <ac:spMk id="8" creationId="{F41485BD-335D-4810-8FD1-8117E86E1958}"/>
          </ac:spMkLst>
        </pc:spChg>
        <pc:picChg chg="add del mod">
          <ac:chgData name="Yoan Thirion" userId="5bcfa94ed0e6ea65" providerId="LiveId" clId="{CF6407A7-BCBF-4B84-A858-2AAB89A18207}" dt="2019-05-07T11:27:27.508" v="2747" actId="478"/>
          <ac:picMkLst>
            <pc:docMk/>
            <pc:sldMk cId="3784846133" sldId="548"/>
            <ac:picMk id="6" creationId="{C5342049-A60D-404F-94F1-A79F475461D5}"/>
          </ac:picMkLst>
        </pc:picChg>
        <pc:picChg chg="add mod">
          <ac:chgData name="Yoan Thirion" userId="5bcfa94ed0e6ea65" providerId="LiveId" clId="{CF6407A7-BCBF-4B84-A858-2AAB89A18207}" dt="2019-05-07T12:31:05.667" v="2793" actId="571"/>
          <ac:picMkLst>
            <pc:docMk/>
            <pc:sldMk cId="3784846133" sldId="548"/>
            <ac:picMk id="11" creationId="{E48532CE-5017-4588-8AFB-F2AA2F9D00BB}"/>
          </ac:picMkLst>
        </pc:picChg>
        <pc:picChg chg="add del">
          <ac:chgData name="Yoan Thirion" userId="5bcfa94ed0e6ea65" providerId="LiveId" clId="{CF6407A7-BCBF-4B84-A858-2AAB89A18207}" dt="2019-05-07T11:27:19.632" v="2743" actId="478"/>
          <ac:picMkLst>
            <pc:docMk/>
            <pc:sldMk cId="3784846133" sldId="548"/>
            <ac:picMk id="1026" creationId="{E140E307-05B7-4C7F-8A80-3400BF7AF9EF}"/>
          </ac:picMkLst>
        </pc:picChg>
        <pc:picChg chg="add del mod">
          <ac:chgData name="Yoan Thirion" userId="5bcfa94ed0e6ea65" providerId="LiveId" clId="{CF6407A7-BCBF-4B84-A858-2AAB89A18207}" dt="2019-05-07T12:30:03.246" v="2779" actId="478"/>
          <ac:picMkLst>
            <pc:docMk/>
            <pc:sldMk cId="3784846133" sldId="548"/>
            <ac:picMk id="1028" creationId="{36B36457-8688-436D-9484-59DAFD7A3452}"/>
          </ac:picMkLst>
        </pc:picChg>
        <pc:picChg chg="add mod">
          <ac:chgData name="Yoan Thirion" userId="5bcfa94ed0e6ea65" providerId="LiveId" clId="{CF6407A7-BCBF-4B84-A858-2AAB89A18207}" dt="2019-05-07T12:30:36.795" v="2789" actId="167"/>
          <ac:picMkLst>
            <pc:docMk/>
            <pc:sldMk cId="3784846133" sldId="548"/>
            <ac:picMk id="1030" creationId="{3722FCC9-0842-4A24-B1B7-2D3E35DDBAD6}"/>
          </ac:picMkLst>
        </pc:picChg>
      </pc:sldChg>
      <pc:sldChg chg="addSp delSp modSp add modTransition setBg delCm modCm modNotesTx">
        <pc:chgData name="Yoan Thirion" userId="5bcfa94ed0e6ea65" providerId="LiveId" clId="{CF6407A7-BCBF-4B84-A858-2AAB89A18207}" dt="2019-05-11T04:11:23.371" v="6456" actId="207"/>
        <pc:sldMkLst>
          <pc:docMk/>
          <pc:sldMk cId="2550224903" sldId="549"/>
        </pc:sldMkLst>
        <pc:spChg chg="del">
          <ac:chgData name="Yoan Thirion" userId="5bcfa94ed0e6ea65" providerId="LiveId" clId="{CF6407A7-BCBF-4B84-A858-2AAB89A18207}" dt="2019-05-08T10:05:49.922" v="2903" actId="478"/>
          <ac:spMkLst>
            <pc:docMk/>
            <pc:sldMk cId="2550224903" sldId="549"/>
            <ac:spMk id="2" creationId="{21E8C069-5255-4F88-AF50-CBC2C637AF2A}"/>
          </ac:spMkLst>
        </pc:spChg>
        <pc:spChg chg="del">
          <ac:chgData name="Yoan Thirion" userId="5bcfa94ed0e6ea65" providerId="LiveId" clId="{CF6407A7-BCBF-4B84-A858-2AAB89A18207}" dt="2019-05-08T10:05:49.922" v="2903" actId="478"/>
          <ac:spMkLst>
            <pc:docMk/>
            <pc:sldMk cId="2550224903" sldId="549"/>
            <ac:spMk id="3" creationId="{305D3443-8D49-4F01-A32D-94297EF0BC67}"/>
          </ac:spMkLst>
        </pc:spChg>
        <pc:spChg chg="add del">
          <ac:chgData name="Yoan Thirion" userId="5bcfa94ed0e6ea65" providerId="LiveId" clId="{CF6407A7-BCBF-4B84-A858-2AAB89A18207}" dt="2019-05-10T06:25:38.182" v="4138"/>
          <ac:spMkLst>
            <pc:docMk/>
            <pc:sldMk cId="2550224903" sldId="549"/>
            <ac:spMk id="5" creationId="{37C4CD42-6D02-41E7-97EB-42A2D2B6557B}"/>
          </ac:spMkLst>
        </pc:spChg>
        <pc:spChg chg="add del mod">
          <ac:chgData name="Yoan Thirion" userId="5bcfa94ed0e6ea65" providerId="LiveId" clId="{CF6407A7-BCBF-4B84-A858-2AAB89A18207}" dt="2019-05-08T10:05:56.124" v="2906" actId="478"/>
          <ac:spMkLst>
            <pc:docMk/>
            <pc:sldMk cId="2550224903" sldId="549"/>
            <ac:spMk id="5" creationId="{F08E3C62-18F7-49A0-AFBD-A5604EE49031}"/>
          </ac:spMkLst>
        </pc:spChg>
        <pc:spChg chg="add del mod">
          <ac:chgData name="Yoan Thirion" userId="5bcfa94ed0e6ea65" providerId="LiveId" clId="{CF6407A7-BCBF-4B84-A858-2AAB89A18207}" dt="2019-05-08T10:05:56.124" v="2906" actId="478"/>
          <ac:spMkLst>
            <pc:docMk/>
            <pc:sldMk cId="2550224903" sldId="549"/>
            <ac:spMk id="7" creationId="{4C17E3C3-5051-44EC-9EE6-FFF5A927D8A0}"/>
          </ac:spMkLst>
        </pc:spChg>
        <pc:spChg chg="add mod">
          <ac:chgData name="Yoan Thirion" userId="5bcfa94ed0e6ea65" providerId="LiveId" clId="{CF6407A7-BCBF-4B84-A858-2AAB89A18207}" dt="2019-05-08T10:16:05.680" v="3011" actId="1036"/>
          <ac:spMkLst>
            <pc:docMk/>
            <pc:sldMk cId="2550224903" sldId="549"/>
            <ac:spMk id="8" creationId="{2C4B7785-3551-40B9-A6A2-21DD2CC87105}"/>
          </ac:spMkLst>
        </pc:spChg>
        <pc:spChg chg="add mod">
          <ac:chgData name="Yoan Thirion" userId="5bcfa94ed0e6ea65" providerId="LiveId" clId="{CF6407A7-BCBF-4B84-A858-2AAB89A18207}" dt="2019-05-11T04:11:23.371" v="6456" actId="207"/>
          <ac:spMkLst>
            <pc:docMk/>
            <pc:sldMk cId="2550224903" sldId="549"/>
            <ac:spMk id="9" creationId="{ED00C349-AB77-454A-8B30-CFD7950C3F3C}"/>
          </ac:spMkLst>
        </pc:spChg>
        <pc:picChg chg="add mod">
          <ac:chgData name="Yoan Thirion" userId="5bcfa94ed0e6ea65" providerId="LiveId" clId="{CF6407A7-BCBF-4B84-A858-2AAB89A18207}" dt="2019-05-10T21:23:58.910" v="5323" actId="108"/>
          <ac:picMkLst>
            <pc:docMk/>
            <pc:sldMk cId="2550224903" sldId="549"/>
            <ac:picMk id="2050" creationId="{133C5BBB-FB2F-4B96-8FE4-55FD7DBC30B6}"/>
          </ac:picMkLst>
        </pc:picChg>
      </pc:sldChg>
      <pc:sldChg chg="addSp delSp modSp add setBg">
        <pc:chgData name="Yoan Thirion" userId="5bcfa94ed0e6ea65" providerId="LiveId" clId="{CF6407A7-BCBF-4B84-A858-2AAB89A18207}" dt="2019-05-11T04:44:48.311" v="6855" actId="166"/>
        <pc:sldMkLst>
          <pc:docMk/>
          <pc:sldMk cId="2764024998" sldId="552"/>
        </pc:sldMkLst>
        <pc:spChg chg="mod ord">
          <ac:chgData name="Yoan Thirion" userId="5bcfa94ed0e6ea65" providerId="LiveId" clId="{CF6407A7-BCBF-4B84-A858-2AAB89A18207}" dt="2019-05-11T04:40:55.486" v="6766" actId="164"/>
          <ac:spMkLst>
            <pc:docMk/>
            <pc:sldMk cId="2764024998" sldId="552"/>
            <ac:spMk id="5" creationId="{7818735D-ECF0-46C1-8547-5EFC90E10C87}"/>
          </ac:spMkLst>
        </pc:spChg>
        <pc:spChg chg="del">
          <ac:chgData name="Yoan Thirion" userId="5bcfa94ed0e6ea65" providerId="LiveId" clId="{CF6407A7-BCBF-4B84-A858-2AAB89A18207}" dt="2019-05-11T04:26:22.295" v="6607" actId="478"/>
          <ac:spMkLst>
            <pc:docMk/>
            <pc:sldMk cId="2764024998" sldId="552"/>
            <ac:spMk id="9" creationId="{965F8F57-288B-4063-9C48-7B64A256F690}"/>
          </ac:spMkLst>
        </pc:spChg>
        <pc:spChg chg="add mod ord">
          <ac:chgData name="Yoan Thirion" userId="5bcfa94ed0e6ea65" providerId="LiveId" clId="{CF6407A7-BCBF-4B84-A858-2AAB89A18207}" dt="2019-05-11T04:44:45.272" v="6854" actId="14100"/>
          <ac:spMkLst>
            <pc:docMk/>
            <pc:sldMk cId="2764024998" sldId="552"/>
            <ac:spMk id="11" creationId="{C39718D6-AD26-46A2-8186-D07A6ABA5FD4}"/>
          </ac:spMkLst>
        </pc:spChg>
        <pc:grpChg chg="add del mod">
          <ac:chgData name="Yoan Thirion" userId="5bcfa94ed0e6ea65" providerId="LiveId" clId="{CF6407A7-BCBF-4B84-A858-2AAB89A18207}" dt="2019-05-11T04:41:03.839" v="6769"/>
          <ac:grpSpMkLst>
            <pc:docMk/>
            <pc:sldMk cId="2764024998" sldId="552"/>
            <ac:grpSpMk id="12" creationId="{E6B81B6D-8696-4EDF-853A-913072DE1F78}"/>
          </ac:grpSpMkLst>
        </pc:grpChg>
        <pc:grpChg chg="add mod">
          <ac:chgData name="Yoan Thirion" userId="5bcfa94ed0e6ea65" providerId="LiveId" clId="{CF6407A7-BCBF-4B84-A858-2AAB89A18207}" dt="2019-05-11T04:44:05.796" v="6848" actId="1036"/>
          <ac:grpSpMkLst>
            <pc:docMk/>
            <pc:sldMk cId="2764024998" sldId="552"/>
            <ac:grpSpMk id="13" creationId="{53910A66-B530-4355-9AEC-ED0A86550939}"/>
          </ac:grpSpMkLst>
        </pc:grpChg>
        <pc:picChg chg="add mod">
          <ac:chgData name="Yoan Thirion" userId="5bcfa94ed0e6ea65" providerId="LiveId" clId="{CF6407A7-BCBF-4B84-A858-2AAB89A18207}" dt="2019-05-11T04:40:55.486" v="6766" actId="164"/>
          <ac:picMkLst>
            <pc:docMk/>
            <pc:sldMk cId="2764024998" sldId="552"/>
            <ac:picMk id="2" creationId="{FC63C4FB-2C5F-4A8F-941D-7AAE33370457}"/>
          </ac:picMkLst>
        </pc:picChg>
        <pc:picChg chg="add del mod ord">
          <ac:chgData name="Yoan Thirion" userId="5bcfa94ed0e6ea65" providerId="LiveId" clId="{CF6407A7-BCBF-4B84-A858-2AAB89A18207}" dt="2019-05-11T04:42:50.664" v="6813"/>
          <ac:picMkLst>
            <pc:docMk/>
            <pc:sldMk cId="2764024998" sldId="552"/>
            <ac:picMk id="3" creationId="{85F8E9CC-C4F1-4F78-9931-47181BC71BE6}"/>
          </ac:picMkLst>
        </pc:picChg>
        <pc:picChg chg="del mod">
          <ac:chgData name="Yoan Thirion" userId="5bcfa94ed0e6ea65" providerId="LiveId" clId="{CF6407A7-BCBF-4B84-A858-2AAB89A18207}" dt="2019-05-11T04:27:22.111" v="6613" actId="478"/>
          <ac:picMkLst>
            <pc:docMk/>
            <pc:sldMk cId="2764024998" sldId="552"/>
            <ac:picMk id="4" creationId="{F0CB9DEF-C8D1-4C43-B0D2-CBD93539DE81}"/>
          </ac:picMkLst>
        </pc:picChg>
        <pc:picChg chg="del">
          <ac:chgData name="Yoan Thirion" userId="5bcfa94ed0e6ea65" providerId="LiveId" clId="{CF6407A7-BCBF-4B84-A858-2AAB89A18207}" dt="2019-05-11T04:26:22.295" v="6607" actId="478"/>
          <ac:picMkLst>
            <pc:docMk/>
            <pc:sldMk cId="2764024998" sldId="552"/>
            <ac:picMk id="6" creationId="{23819F85-D82C-4C98-8DA5-99E077F2617E}"/>
          </ac:picMkLst>
        </pc:picChg>
        <pc:picChg chg="add mod ord">
          <ac:chgData name="Yoan Thirion" userId="5bcfa94ed0e6ea65" providerId="LiveId" clId="{CF6407A7-BCBF-4B84-A858-2AAB89A18207}" dt="2019-05-11T04:43:01.680" v="6816" actId="166"/>
          <ac:picMkLst>
            <pc:docMk/>
            <pc:sldMk cId="2764024998" sldId="552"/>
            <ac:picMk id="7" creationId="{29A6519A-8439-479E-8C21-A8319F8911B3}"/>
          </ac:picMkLst>
        </pc:picChg>
        <pc:picChg chg="del">
          <ac:chgData name="Yoan Thirion" userId="5bcfa94ed0e6ea65" providerId="LiveId" clId="{CF6407A7-BCBF-4B84-A858-2AAB89A18207}" dt="2019-05-11T04:26:17.573" v="6606" actId="478"/>
          <ac:picMkLst>
            <pc:docMk/>
            <pc:sldMk cId="2764024998" sldId="552"/>
            <ac:picMk id="8" creationId="{F4530570-703B-4E0A-8395-8AB1AF27B02D}"/>
          </ac:picMkLst>
        </pc:picChg>
        <pc:picChg chg="add del mod">
          <ac:chgData name="Yoan Thirion" userId="5bcfa94ed0e6ea65" providerId="LiveId" clId="{CF6407A7-BCBF-4B84-A858-2AAB89A18207}" dt="2019-05-11T04:33:39.309" v="6730" actId="478"/>
          <ac:picMkLst>
            <pc:docMk/>
            <pc:sldMk cId="2764024998" sldId="552"/>
            <ac:picMk id="10" creationId="{C5B56AD9-2EF6-4275-B88A-75BBFB08957E}"/>
          </ac:picMkLst>
        </pc:picChg>
        <pc:picChg chg="ord">
          <ac:chgData name="Yoan Thirion" userId="5bcfa94ed0e6ea65" providerId="LiveId" clId="{CF6407A7-BCBF-4B84-A858-2AAB89A18207}" dt="2019-05-11T04:42:42.859" v="6811" actId="167"/>
          <ac:picMkLst>
            <pc:docMk/>
            <pc:sldMk cId="2764024998" sldId="552"/>
            <ac:picMk id="14" creationId="{FDD6546A-DABF-4572-8A87-BC505E43ED66}"/>
          </ac:picMkLst>
        </pc:picChg>
        <pc:picChg chg="add mod ord">
          <ac:chgData name="Yoan Thirion" userId="5bcfa94ed0e6ea65" providerId="LiveId" clId="{CF6407A7-BCBF-4B84-A858-2AAB89A18207}" dt="2019-05-11T04:44:48.311" v="6855" actId="166"/>
          <ac:picMkLst>
            <pc:docMk/>
            <pc:sldMk cId="2764024998" sldId="552"/>
            <ac:picMk id="16" creationId="{74AE01DA-3C90-46B1-B174-5035D9CB47DF}"/>
          </ac:picMkLst>
        </pc:picChg>
      </pc:sldChg>
      <pc:sldChg chg="addSp delSp modSp add setBg">
        <pc:chgData name="Yoan Thirion" userId="5bcfa94ed0e6ea65" providerId="LiveId" clId="{CF6407A7-BCBF-4B84-A858-2AAB89A18207}" dt="2019-05-11T05:17:12.114" v="7208" actId="1076"/>
        <pc:sldMkLst>
          <pc:docMk/>
          <pc:sldMk cId="3201654568" sldId="553"/>
        </pc:sldMkLst>
        <pc:spChg chg="add mod">
          <ac:chgData name="Yoan Thirion" userId="5bcfa94ed0e6ea65" providerId="LiveId" clId="{CF6407A7-BCBF-4B84-A858-2AAB89A18207}" dt="2019-05-11T05:08:20.442" v="7178" actId="208"/>
          <ac:spMkLst>
            <pc:docMk/>
            <pc:sldMk cId="3201654568" sldId="553"/>
            <ac:spMk id="4" creationId="{23A91EF2-7DE2-4ACA-9B60-C398CD3F4644}"/>
          </ac:spMkLst>
        </pc:spChg>
        <pc:spChg chg="del">
          <ac:chgData name="Yoan Thirion" userId="5bcfa94ed0e6ea65" providerId="LiveId" clId="{CF6407A7-BCBF-4B84-A858-2AAB89A18207}" dt="2019-05-11T04:52:35.991" v="6861" actId="478"/>
          <ac:spMkLst>
            <pc:docMk/>
            <pc:sldMk cId="3201654568" sldId="553"/>
            <ac:spMk id="10" creationId="{984135E3-CC76-4487-AA66-AAA5958193C0}"/>
          </ac:spMkLst>
        </pc:spChg>
        <pc:spChg chg="del">
          <ac:chgData name="Yoan Thirion" userId="5bcfa94ed0e6ea65" providerId="LiveId" clId="{CF6407A7-BCBF-4B84-A858-2AAB89A18207}" dt="2019-05-11T04:52:35.991" v="6861" actId="478"/>
          <ac:spMkLst>
            <pc:docMk/>
            <pc:sldMk cId="3201654568" sldId="553"/>
            <ac:spMk id="11" creationId="{921AA16D-A8D8-4C24-BB7E-63B282C66233}"/>
          </ac:spMkLst>
        </pc:spChg>
        <pc:spChg chg="add mod">
          <ac:chgData name="Yoan Thirion" userId="5bcfa94ed0e6ea65" providerId="LiveId" clId="{CF6407A7-BCBF-4B84-A858-2AAB89A18207}" dt="2019-05-11T05:02:37.358" v="7167" actId="207"/>
          <ac:spMkLst>
            <pc:docMk/>
            <pc:sldMk cId="3201654568" sldId="553"/>
            <ac:spMk id="17" creationId="{CC9D0318-A766-4002-891C-F9188A249A4A}"/>
          </ac:spMkLst>
        </pc:spChg>
        <pc:spChg chg="mod ord">
          <ac:chgData name="Yoan Thirion" userId="5bcfa94ed0e6ea65" providerId="LiveId" clId="{CF6407A7-BCBF-4B84-A858-2AAB89A18207}" dt="2019-05-11T04:57:02.917" v="6922" actId="164"/>
          <ac:spMkLst>
            <pc:docMk/>
            <pc:sldMk cId="3201654568" sldId="553"/>
            <ac:spMk id="18" creationId="{641FE19B-28E8-4A92-B816-06388A9775CD}"/>
          </ac:spMkLst>
        </pc:spChg>
        <pc:spChg chg="mod ord">
          <ac:chgData name="Yoan Thirion" userId="5bcfa94ed0e6ea65" providerId="LiveId" clId="{CF6407A7-BCBF-4B84-A858-2AAB89A18207}" dt="2019-05-11T04:58:09.464" v="6977" actId="1035"/>
          <ac:spMkLst>
            <pc:docMk/>
            <pc:sldMk cId="3201654568" sldId="553"/>
            <ac:spMk id="19" creationId="{4D6CEFAA-CE6F-4931-B5AF-288DC61C089F}"/>
          </ac:spMkLst>
        </pc:spChg>
        <pc:spChg chg="add del">
          <ac:chgData name="Yoan Thirion" userId="5bcfa94ed0e6ea65" providerId="LiveId" clId="{CF6407A7-BCBF-4B84-A858-2AAB89A18207}" dt="2019-05-11T04:56:55.967" v="6921"/>
          <ac:spMkLst>
            <pc:docMk/>
            <pc:sldMk cId="3201654568" sldId="553"/>
            <ac:spMk id="21" creationId="{8FE431B8-2725-4F9C-B250-FC29F2022763}"/>
          </ac:spMkLst>
        </pc:spChg>
        <pc:spChg chg="mod">
          <ac:chgData name="Yoan Thirion" userId="5bcfa94ed0e6ea65" providerId="LiveId" clId="{CF6407A7-BCBF-4B84-A858-2AAB89A18207}" dt="2019-05-11T05:08:21.052" v="7180" actId="1582"/>
          <ac:spMkLst>
            <pc:docMk/>
            <pc:sldMk cId="3201654568" sldId="553"/>
            <ac:spMk id="33" creationId="{1F721B81-6C61-4ACE-B46D-8F12FB4F727D}"/>
          </ac:spMkLst>
        </pc:spChg>
        <pc:spChg chg="mod">
          <ac:chgData name="Yoan Thirion" userId="5bcfa94ed0e6ea65" providerId="LiveId" clId="{CF6407A7-BCBF-4B84-A858-2AAB89A18207}" dt="2019-05-11T05:02:23.201" v="7166" actId="207"/>
          <ac:spMkLst>
            <pc:docMk/>
            <pc:sldMk cId="3201654568" sldId="553"/>
            <ac:spMk id="34" creationId="{6FB357A0-F83A-42EE-8EA4-394B4CEB1169}"/>
          </ac:spMkLst>
        </pc:spChg>
        <pc:spChg chg="mod">
          <ac:chgData name="Yoan Thirion" userId="5bcfa94ed0e6ea65" providerId="LiveId" clId="{CF6407A7-BCBF-4B84-A858-2AAB89A18207}" dt="2019-05-11T04:58:56.950" v="6988" actId="20577"/>
          <ac:spMkLst>
            <pc:docMk/>
            <pc:sldMk cId="3201654568" sldId="553"/>
            <ac:spMk id="36" creationId="{37D5E3B4-EB73-4FC6-8D57-63730F0C1872}"/>
          </ac:spMkLst>
        </pc:spChg>
        <pc:spChg chg="mod">
          <ac:chgData name="Yoan Thirion" userId="5bcfa94ed0e6ea65" providerId="LiveId" clId="{CF6407A7-BCBF-4B84-A858-2AAB89A18207}" dt="2019-05-11T05:02:02.415" v="7164" actId="1036"/>
          <ac:spMkLst>
            <pc:docMk/>
            <pc:sldMk cId="3201654568" sldId="553"/>
            <ac:spMk id="37" creationId="{323B2FA5-A5EC-44C5-9ED8-0E99C785F13A}"/>
          </ac:spMkLst>
        </pc:spChg>
        <pc:grpChg chg="del">
          <ac:chgData name="Yoan Thirion" userId="5bcfa94ed0e6ea65" providerId="LiveId" clId="{CF6407A7-BCBF-4B84-A858-2AAB89A18207}" dt="2019-05-11T04:49:46.601" v="6857" actId="478"/>
          <ac:grpSpMkLst>
            <pc:docMk/>
            <pc:sldMk cId="3201654568" sldId="553"/>
            <ac:grpSpMk id="2" creationId="{E3E3858C-BE53-4CA4-AEAC-DDA96E6783FB}"/>
          </ac:grpSpMkLst>
        </pc:grpChg>
        <pc:grpChg chg="add mod">
          <ac:chgData name="Yoan Thirion" userId="5bcfa94ed0e6ea65" providerId="LiveId" clId="{CF6407A7-BCBF-4B84-A858-2AAB89A18207}" dt="2019-05-11T05:08:50.968" v="7184" actId="1076"/>
          <ac:grpSpMkLst>
            <pc:docMk/>
            <pc:sldMk cId="3201654568" sldId="553"/>
            <ac:grpSpMk id="5" creationId="{799B7522-64C9-4D5B-B13F-3811FE40F894}"/>
          </ac:grpSpMkLst>
        </pc:grpChg>
        <pc:grpChg chg="add mod">
          <ac:chgData name="Yoan Thirion" userId="5bcfa94ed0e6ea65" providerId="LiveId" clId="{CF6407A7-BCBF-4B84-A858-2AAB89A18207}" dt="2019-05-11T05:08:50.968" v="7184" actId="1076"/>
          <ac:grpSpMkLst>
            <pc:docMk/>
            <pc:sldMk cId="3201654568" sldId="553"/>
            <ac:grpSpMk id="6" creationId="{7A433D5A-48A1-4A3B-913A-B86ADC9B79B5}"/>
          </ac:grpSpMkLst>
        </pc:grpChg>
        <pc:grpChg chg="add mod">
          <ac:chgData name="Yoan Thirion" userId="5bcfa94ed0e6ea65" providerId="LiveId" clId="{CF6407A7-BCBF-4B84-A858-2AAB89A18207}" dt="2019-05-11T05:08:56.105" v="7185" actId="1076"/>
          <ac:grpSpMkLst>
            <pc:docMk/>
            <pc:sldMk cId="3201654568" sldId="553"/>
            <ac:grpSpMk id="13" creationId="{F428A951-3F23-4CBE-A966-08D6632788DC}"/>
          </ac:grpSpMkLst>
        </pc:grpChg>
        <pc:grpChg chg="add del mod">
          <ac:chgData name="Yoan Thirion" userId="5bcfa94ed0e6ea65" providerId="LiveId" clId="{CF6407A7-BCBF-4B84-A858-2AAB89A18207}" dt="2019-05-11T04:58:31.544" v="6981" actId="478"/>
          <ac:grpSpMkLst>
            <pc:docMk/>
            <pc:sldMk cId="3201654568" sldId="553"/>
            <ac:grpSpMk id="22" creationId="{620CD733-A3AA-49CE-BB89-F9F48B3454E1}"/>
          </ac:grpSpMkLst>
        </pc:grpChg>
        <pc:grpChg chg="add mod">
          <ac:chgData name="Yoan Thirion" userId="5bcfa94ed0e6ea65" providerId="LiveId" clId="{CF6407A7-BCBF-4B84-A858-2AAB89A18207}" dt="2019-05-11T05:02:14.645" v="7165" actId="164"/>
          <ac:grpSpMkLst>
            <pc:docMk/>
            <pc:sldMk cId="3201654568" sldId="553"/>
            <ac:grpSpMk id="30" creationId="{0E6077B6-DE6C-407A-8EE3-56423B277AEA}"/>
          </ac:grpSpMkLst>
        </pc:grpChg>
        <pc:grpChg chg="mod">
          <ac:chgData name="Yoan Thirion" userId="5bcfa94ed0e6ea65" providerId="LiveId" clId="{CF6407A7-BCBF-4B84-A858-2AAB89A18207}" dt="2019-05-11T05:00:11.948" v="7000"/>
          <ac:grpSpMkLst>
            <pc:docMk/>
            <pc:sldMk cId="3201654568" sldId="553"/>
            <ac:grpSpMk id="31" creationId="{215F53B6-75E1-435B-BE3C-23A9C68233FC}"/>
          </ac:grpSpMkLst>
        </pc:grpChg>
        <pc:picChg chg="add del mod">
          <ac:chgData name="Yoan Thirion" userId="5bcfa94ed0e6ea65" providerId="LiveId" clId="{CF6407A7-BCBF-4B84-A858-2AAB89A18207}" dt="2019-05-11T04:56:51.422" v="6919" actId="478"/>
          <ac:picMkLst>
            <pc:docMk/>
            <pc:sldMk cId="3201654568" sldId="553"/>
            <ac:picMk id="3" creationId="{921B183E-871C-4850-930C-D67693271FBB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7" creationId="{BFD6C641-EB30-422A-9A3A-2C318866BDF3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8" creationId="{0449D6EB-8519-4F87-B4A9-C4F518D31952}"/>
          </ac:picMkLst>
        </pc:picChg>
        <pc:picChg chg="del">
          <ac:chgData name="Yoan Thirion" userId="5bcfa94ed0e6ea65" providerId="LiveId" clId="{CF6407A7-BCBF-4B84-A858-2AAB89A18207}" dt="2019-05-11T04:52:35.991" v="6861" actId="478"/>
          <ac:picMkLst>
            <pc:docMk/>
            <pc:sldMk cId="3201654568" sldId="553"/>
            <ac:picMk id="9" creationId="{9AC2D999-9FFE-446A-A59C-96A1EEDA78FD}"/>
          </ac:picMkLst>
        </pc:picChg>
        <pc:picChg chg="mod">
          <ac:chgData name="Yoan Thirion" userId="5bcfa94ed0e6ea65" providerId="LiveId" clId="{CF6407A7-BCBF-4B84-A858-2AAB89A18207}" dt="2019-05-11T04:57:02.917" v="6922" actId="164"/>
          <ac:picMkLst>
            <pc:docMk/>
            <pc:sldMk cId="3201654568" sldId="553"/>
            <ac:picMk id="14" creationId="{C9A072CC-8E23-46A0-B459-C615AE022AD8}"/>
          </ac:picMkLst>
        </pc:picChg>
        <pc:picChg chg="del mod">
          <ac:chgData name="Yoan Thirion" userId="5bcfa94ed0e6ea65" providerId="LiveId" clId="{CF6407A7-BCBF-4B84-A858-2AAB89A18207}" dt="2019-05-11T04:56:09.167" v="6915" actId="478"/>
          <ac:picMkLst>
            <pc:docMk/>
            <pc:sldMk cId="3201654568" sldId="553"/>
            <ac:picMk id="16" creationId="{10CA0CC1-762B-4240-8B56-A512DEC5D26F}"/>
          </ac:picMkLst>
        </pc:picChg>
        <pc:picChg chg="add mod">
          <ac:chgData name="Yoan Thirion" userId="5bcfa94ed0e6ea65" providerId="LiveId" clId="{CF6407A7-BCBF-4B84-A858-2AAB89A18207}" dt="2019-05-11T04:58:17.490" v="6979" actId="1076"/>
          <ac:picMkLst>
            <pc:docMk/>
            <pc:sldMk cId="3201654568" sldId="553"/>
            <ac:picMk id="20" creationId="{E719B989-A156-4A9E-A251-509B35B0FBF8}"/>
          </ac:picMkLst>
        </pc:picChg>
        <pc:picChg chg="add mod">
          <ac:chgData name="Yoan Thirion" userId="5bcfa94ed0e6ea65" providerId="LiveId" clId="{CF6407A7-BCBF-4B84-A858-2AAB89A18207}" dt="2019-05-11T04:58:29.082" v="6980" actId="164"/>
          <ac:picMkLst>
            <pc:docMk/>
            <pc:sldMk cId="3201654568" sldId="553"/>
            <ac:picMk id="29" creationId="{63C5E528-17CB-42A4-A298-97CDE4DA7C6F}"/>
          </ac:picMkLst>
        </pc:picChg>
        <pc:picChg chg="del">
          <ac:chgData name="Yoan Thirion" userId="5bcfa94ed0e6ea65" providerId="LiveId" clId="{CF6407A7-BCBF-4B84-A858-2AAB89A18207}" dt="2019-05-11T04:59:37.978" v="6995" actId="478"/>
          <ac:picMkLst>
            <pc:docMk/>
            <pc:sldMk cId="3201654568" sldId="553"/>
            <ac:picMk id="35" creationId="{6D1C1EB8-6C53-4C3D-ACEF-2FC550BA4A1D}"/>
          </ac:picMkLst>
        </pc:picChg>
        <pc:picChg chg="del">
          <ac:chgData name="Yoan Thirion" userId="5bcfa94ed0e6ea65" providerId="LiveId" clId="{CF6407A7-BCBF-4B84-A858-2AAB89A18207}" dt="2019-05-11T04:59:50.149" v="6998" actId="478"/>
          <ac:picMkLst>
            <pc:docMk/>
            <pc:sldMk cId="3201654568" sldId="553"/>
            <ac:picMk id="38" creationId="{42565328-3188-436F-97A7-7DC0780772D1}"/>
          </ac:picMkLst>
        </pc:picChg>
        <pc:picChg chg="add del mod">
          <ac:chgData name="Yoan Thirion" userId="5bcfa94ed0e6ea65" providerId="LiveId" clId="{CF6407A7-BCBF-4B84-A858-2AAB89A18207}" dt="2019-05-11T04:59:34.657" v="6994"/>
          <ac:picMkLst>
            <pc:docMk/>
            <pc:sldMk cId="3201654568" sldId="553"/>
            <ac:picMk id="39" creationId="{5BC9717F-A6D1-4713-92A7-66FA9DF60F67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0" creationId="{1F83E6EE-9B1D-41E4-91F7-2EA961E3DD88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1" creationId="{FA75AC03-FA77-405A-A919-621A6F4698C6}"/>
          </ac:picMkLst>
        </pc:picChg>
        <pc:picChg chg="add mod">
          <ac:chgData name="Yoan Thirion" userId="5bcfa94ed0e6ea65" providerId="LiveId" clId="{CF6407A7-BCBF-4B84-A858-2AAB89A18207}" dt="2019-05-11T05:02:14.645" v="7165" actId="164"/>
          <ac:picMkLst>
            <pc:docMk/>
            <pc:sldMk cId="3201654568" sldId="553"/>
            <ac:picMk id="42" creationId="{EC660F22-FE8F-4E18-82E5-870033A549E0}"/>
          </ac:picMkLst>
        </pc:picChg>
        <pc:picChg chg="add del mod">
          <ac:chgData name="Yoan Thirion" userId="5bcfa94ed0e6ea65" providerId="LiveId" clId="{CF6407A7-BCBF-4B84-A858-2AAB89A18207}" dt="2019-05-11T05:15:11.416" v="7192" actId="478"/>
          <ac:picMkLst>
            <pc:docMk/>
            <pc:sldMk cId="3201654568" sldId="553"/>
            <ac:picMk id="1028" creationId="{0FC3DA85-605B-4BB8-AFC8-9011D9459EBC}"/>
          </ac:picMkLst>
        </pc:picChg>
        <pc:picChg chg="add mod">
          <ac:chgData name="Yoan Thirion" userId="5bcfa94ed0e6ea65" providerId="LiveId" clId="{CF6407A7-BCBF-4B84-A858-2AAB89A18207}" dt="2019-05-11T05:17:12.114" v="7208" actId="1076"/>
          <ac:picMkLst>
            <pc:docMk/>
            <pc:sldMk cId="3201654568" sldId="553"/>
            <ac:picMk id="1030" creationId="{B7489D22-6BCE-4DE6-B0B1-A151AF755D7E}"/>
          </ac:picMkLst>
        </pc:picChg>
      </pc:sldChg>
      <pc:sldMasterChg chg="addSp delSp modSldLayout">
        <pc:chgData name="Yoan Thirion" userId="5bcfa94ed0e6ea65" providerId="LiveId" clId="{CF6407A7-BCBF-4B84-A858-2AAB89A18207}" dt="2019-05-10T21:05:34.073" v="4493" actId="478"/>
        <pc:sldMasterMkLst>
          <pc:docMk/>
          <pc:sldMasterMk cId="2318245246" sldId="2147483648"/>
        </pc:sldMasterMkLst>
        <pc:spChg chg="del">
          <ac:chgData name="Yoan Thirion" userId="5bcfa94ed0e6ea65" providerId="LiveId" clId="{CF6407A7-BCBF-4B84-A858-2AAB89A18207}" dt="2019-05-10T20:52:32.770" v="4176"/>
          <ac:spMkLst>
            <pc:docMk/>
            <pc:sldMasterMk cId="2318245246" sldId="2147483648"/>
            <ac:spMk id="2" creationId="{9C3BD8C9-6DC8-44B8-87BC-65DF5E6E2F36}"/>
          </ac:spMkLst>
        </pc:spChg>
        <pc:spChg chg="del">
          <ac:chgData name="Yoan Thirion" userId="5bcfa94ed0e6ea65" providerId="LiveId" clId="{CF6407A7-BCBF-4B84-A858-2AAB89A18207}" dt="2019-05-10T20:52:28.349" v="4175" actId="478"/>
          <ac:spMkLst>
            <pc:docMk/>
            <pc:sldMasterMk cId="2318245246" sldId="2147483648"/>
            <ac:spMk id="4" creationId="{D848DD98-F951-4C00-B316-5DC5E3EEE7EF}"/>
          </ac:spMkLst>
        </pc:spChg>
        <pc:spChg chg="add del">
          <ac:chgData name="Yoan Thirion" userId="5bcfa94ed0e6ea65" providerId="LiveId" clId="{CF6407A7-BCBF-4B84-A858-2AAB89A18207}" dt="2019-05-10T21:05:34.073" v="4493" actId="478"/>
          <ac:spMkLst>
            <pc:docMk/>
            <pc:sldMasterMk cId="2318245246" sldId="2147483648"/>
            <ac:spMk id="6" creationId="{A2B69C22-DFC2-4DD4-B75D-0BD4B196E7E3}"/>
          </ac:spMkLst>
        </pc:spChg>
        <pc:spChg chg="add del">
          <ac:chgData name="Yoan Thirion" userId="5bcfa94ed0e6ea65" providerId="LiveId" clId="{CF6407A7-BCBF-4B84-A858-2AAB89A18207}" dt="2019-05-10T21:05:34.073" v="4493" actId="478"/>
          <ac:spMkLst>
            <pc:docMk/>
            <pc:sldMasterMk cId="2318245246" sldId="2147483648"/>
            <ac:spMk id="8" creationId="{CCD4CCF6-E970-4A90-A7E6-A4EA5E545F58}"/>
          </ac:spMkLst>
        </pc:spChg>
        <pc:picChg chg="del">
          <ac:chgData name="Yoan Thirion" userId="5bcfa94ed0e6ea65" providerId="LiveId" clId="{CF6407A7-BCBF-4B84-A858-2AAB89A18207}" dt="2019-05-10T20:53:19.330" v="4178"/>
          <ac:picMkLst>
            <pc:docMk/>
            <pc:sldMasterMk cId="2318245246" sldId="2147483648"/>
            <ac:picMk id="5" creationId="{8958B506-812B-4F4C-9C47-ADBE9DE82CED}"/>
          </ac:picMkLst>
        </pc:picChg>
        <pc:picChg chg="del">
          <ac:chgData name="Yoan Thirion" userId="5bcfa94ed0e6ea65" providerId="LiveId" clId="{CF6407A7-BCBF-4B84-A858-2AAB89A18207}" dt="2019-05-10T20:52:32.770" v="4176"/>
          <ac:picMkLst>
            <pc:docMk/>
            <pc:sldMasterMk cId="2318245246" sldId="2147483648"/>
            <ac:picMk id="7" creationId="{987524AC-D407-436D-9A48-EAC660EC9642}"/>
          </ac:picMkLst>
        </pc:picChg>
        <pc:sldLayoutChg chg="modSp">
          <pc:chgData name="Yoan Thirion" userId="5bcfa94ed0e6ea65" providerId="LiveId" clId="{CF6407A7-BCBF-4B84-A858-2AAB89A18207}" dt="2019-05-10T20:55:28.887" v="4233" actId="14100"/>
          <pc:sldLayoutMkLst>
            <pc:docMk/>
            <pc:sldMasterMk cId="2318245246" sldId="2147483648"/>
            <pc:sldLayoutMk cId="3493451968" sldId="2147483660"/>
          </pc:sldLayoutMkLst>
          <pc:spChg chg="mod">
            <ac:chgData name="Yoan Thirion" userId="5bcfa94ed0e6ea65" providerId="LiveId" clId="{CF6407A7-BCBF-4B84-A858-2AAB89A18207}" dt="2019-05-10T20:55:28.887" v="4233" actId="14100"/>
            <ac:spMkLst>
              <pc:docMk/>
              <pc:sldMasterMk cId="2318245246" sldId="2147483648"/>
              <pc:sldLayoutMk cId="3493451968" sldId="2147483660"/>
              <ac:spMk id="5" creationId="{371C1424-9821-2143-84C5-816B69CC1222}"/>
            </ac:spMkLst>
          </pc:spChg>
        </pc:sldLayoutChg>
        <pc:sldLayoutChg chg="modSp">
          <pc:chgData name="Yoan Thirion" userId="5bcfa94ed0e6ea65" providerId="LiveId" clId="{CF6407A7-BCBF-4B84-A858-2AAB89A18207}" dt="2019-05-10T20:55:22.956" v="4232" actId="14100"/>
          <pc:sldLayoutMkLst>
            <pc:docMk/>
            <pc:sldMasterMk cId="2318245246" sldId="2147483648"/>
            <pc:sldLayoutMk cId="3424027003" sldId="2147483663"/>
          </pc:sldLayoutMkLst>
          <pc:spChg chg="mod">
            <ac:chgData name="Yoan Thirion" userId="5bcfa94ed0e6ea65" providerId="LiveId" clId="{CF6407A7-BCBF-4B84-A858-2AAB89A18207}" dt="2019-05-10T20:55:22.956" v="4232" actId="14100"/>
            <ac:spMkLst>
              <pc:docMk/>
              <pc:sldMasterMk cId="2318245246" sldId="2147483648"/>
              <pc:sldLayoutMk cId="3424027003" sldId="2147483663"/>
              <ac:spMk id="3" creationId="{0371EA86-048B-4000-AE80-33DE45DD4549}"/>
            </ac:spMkLst>
          </pc:spChg>
        </pc:sldLayoutChg>
      </pc:sldMasterChg>
    </pc:docChg>
  </pc:docChgLst>
  <pc:docChgLst>
    <pc:chgData name="Cedric TAMAVOND" userId="8911233051af4bc3" providerId="Windows Live" clId="Web-{2E38D6FF-EE54-47AA-BD19-372AA6A9F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4AEA6AF-7736-DD47-8CE1-828692FF0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77A235-2138-C84A-AFC8-BA8BBD436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D024-A1EC-BD41-A90F-B3067C52C12D}" type="datetimeFigureOut">
              <a:rPr lang="fr-FR" smtClean="0"/>
              <a:t>14/08/2019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AEF8-034C-A54B-9E58-541C4764B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298E5-48CF-3F4F-861D-85C96DAB5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7F8E-5D37-1C4D-A618-F6F87C3B3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5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DC85-813A-4C3C-AFB1-B2E9C160A10D}" type="datetimeFigureOut">
              <a:rPr lang="fr-FR" smtClean="0"/>
              <a:t>14/08/2019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EA55-3846-4BCC-A3B1-F64D5818F9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8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47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77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2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5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1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62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07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YOAN</a:t>
            </a:r>
          </a:p>
          <a:p>
            <a:r>
              <a:rPr lang="en-US" dirty="0"/>
              <a:t>Read it in a way you can share stuff at the end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Analyser</a:t>
            </a:r>
            <a:r>
              <a:rPr lang="en-US" dirty="0"/>
              <a:t> la structure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Trouver</a:t>
            </a:r>
            <a:r>
              <a:rPr lang="en-US" dirty="0"/>
              <a:t> le </a:t>
            </a:r>
            <a:r>
              <a:rPr lang="en-US" dirty="0" err="1"/>
              <a:t>chapitre</a:t>
            </a:r>
            <a:r>
              <a:rPr lang="en-US" dirty="0"/>
              <a:t> </a:t>
            </a:r>
            <a:r>
              <a:rPr lang="en-US" dirty="0" err="1"/>
              <a:t>clé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/>
              <a:t>Prendre des notes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6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YOAN</a:t>
            </a:r>
          </a:p>
          <a:p>
            <a:r>
              <a:rPr lang="en-US" dirty="0"/>
              <a:t>Read it in a way you can share stuff at the end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Analyser</a:t>
            </a:r>
            <a:r>
              <a:rPr lang="en-US" dirty="0"/>
              <a:t> la structure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Trouver</a:t>
            </a:r>
            <a:r>
              <a:rPr lang="en-US" dirty="0"/>
              <a:t> le </a:t>
            </a:r>
            <a:r>
              <a:rPr lang="en-US" dirty="0" err="1"/>
              <a:t>chapitre</a:t>
            </a:r>
            <a:r>
              <a:rPr lang="en-US" dirty="0"/>
              <a:t> </a:t>
            </a:r>
            <a:r>
              <a:rPr lang="en-US" dirty="0" err="1"/>
              <a:t>clé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Prendre des notes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4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YOAN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6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6EA55-3846-4BCC-A3B1-F64D5818F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70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lide (blue)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3B180CB-3592-EA41-8142-BCB985B2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07C3A12-1272-084E-ACE5-5398CB7C4D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pPr lvl="0"/>
            <a:r>
              <a:rPr lang="fr-FR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882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blue)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20E-DE2C-C448-9ABB-CFCB30C6C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r>
              <a:rPr lang="fr-FR"/>
              <a:t>Titre de section</a:t>
            </a:r>
            <a:br>
              <a:rPr lang="fr-FR"/>
            </a:b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2A81E-3A36-A64C-B3FE-445083EB2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veat Brush" pitchFamily="2" charset="0"/>
              </a:defRPr>
            </a:lvl1pPr>
          </a:lstStyle>
          <a:p>
            <a:pPr lvl="0"/>
            <a:r>
              <a:rPr lang="fr-FR"/>
              <a:t>SOUS-TITRE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57162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A740D-9083-C249-A526-BE408DD3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Caveat Brush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38EF-4735-5140-AE61-1D6EDA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Caveat Brush" pitchFamily="2" charset="0"/>
              </a:defRPr>
            </a:lvl1pPr>
            <a:lvl2pPr>
              <a:defRPr b="0" i="0">
                <a:solidFill>
                  <a:srgbClr val="312B2B"/>
                </a:solidFill>
                <a:latin typeface="Caveat Brush" pitchFamily="2" charset="0"/>
              </a:defRPr>
            </a:lvl2pPr>
            <a:lvl3pPr>
              <a:defRPr b="0" i="0">
                <a:solidFill>
                  <a:srgbClr val="312B2B"/>
                </a:solidFill>
                <a:latin typeface="Caveat Brush" pitchFamily="2" charset="0"/>
              </a:defRPr>
            </a:lvl3pPr>
            <a:lvl4pPr>
              <a:defRPr b="0" i="0">
                <a:solidFill>
                  <a:srgbClr val="312B2B"/>
                </a:solidFill>
                <a:latin typeface="Caveat Brush" pitchFamily="2" charset="0"/>
              </a:defRPr>
            </a:lvl4pPr>
            <a:lvl5pPr>
              <a:defRPr b="0" i="0">
                <a:solidFill>
                  <a:srgbClr val="312B2B"/>
                </a:solidFill>
                <a:latin typeface="Caveat Brush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31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4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5C4248-1A5A-4AC8-8EE1-368E17A76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45002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VnPx6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62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9718D6-AD26-46A2-8186-D07A6ABA5FD4}"/>
              </a:ext>
            </a:extLst>
          </p:cNvPr>
          <p:cNvSpPr/>
          <p:nvPr/>
        </p:nvSpPr>
        <p:spPr>
          <a:xfrm>
            <a:off x="4651611" y="212568"/>
            <a:ext cx="7540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veat Brush" pitchFamily="2" charset="0"/>
                <a:cs typeface="Calibri Light" panose="020F0302020204030204" pitchFamily="34" charset="0"/>
              </a:rPr>
              <a:t>READ DIFFERENTLY &amp;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aveat Brush" pitchFamily="2" charset="0"/>
                <a:cs typeface="Calibri Light" panose="020F0302020204030204" pitchFamily="34" charset="0"/>
              </a:rPr>
              <a:t>CULTIVATE YOUR COLLECTIVE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D1165-CAA2-49E2-82E9-EC3D2A65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43" y="2443441"/>
            <a:ext cx="2766124" cy="2766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3EB4-897A-4FEF-A1F0-992179B3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17" y="-16198"/>
            <a:ext cx="4717228" cy="687419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Image 11">
            <a:extLst>
              <a:ext uri="{FF2B5EF4-FFF2-40B4-BE49-F238E27FC236}">
                <a16:creationId xmlns:a16="http://schemas.microsoft.com/office/drawing/2014/main" id="{0428D691-0C9F-4E74-AF38-05695B2AAA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909" y="5664496"/>
            <a:ext cx="3337609" cy="1077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402499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3CCFA8-148A-42D9-BEA6-8656401B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" y="216077"/>
            <a:ext cx="4186826" cy="6425845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C54C6A-7781-4D58-A6DC-820C18E0F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5" t="23912" r="4273" b="29841"/>
          <a:stretch/>
        </p:blipFill>
        <p:spPr>
          <a:xfrm>
            <a:off x="5208087" y="959258"/>
            <a:ext cx="6764838" cy="5237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419682-F664-410A-B63C-4FA518A5AB9E}"/>
              </a:ext>
            </a:extLst>
          </p:cNvPr>
          <p:cNvSpPr txBox="1"/>
          <p:nvPr/>
        </p:nvSpPr>
        <p:spPr>
          <a:xfrm>
            <a:off x="5397828" y="2076450"/>
            <a:ext cx="1396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78EB2-3953-4CB2-8E45-AB7482B3A6F8}"/>
              </a:ext>
            </a:extLst>
          </p:cNvPr>
          <p:cNvSpPr txBox="1"/>
          <p:nvPr/>
        </p:nvSpPr>
        <p:spPr>
          <a:xfrm>
            <a:off x="7453626" y="2076450"/>
            <a:ext cx="139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POV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6FFFA-7C19-4D5F-A652-B776B1864942}"/>
              </a:ext>
            </a:extLst>
          </p:cNvPr>
          <p:cNvSpPr txBox="1"/>
          <p:nvPr/>
        </p:nvSpPr>
        <p:spPr>
          <a:xfrm>
            <a:off x="9825351" y="2076450"/>
            <a:ext cx="139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B4341"/>
                </a:solidFill>
                <a:latin typeface="Brush Script MT" panose="03060802040406070304" pitchFamily="66" charset="0"/>
              </a:rPr>
              <a:t>Your POV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85275B-165B-40C5-BE58-72164AC4BC1C}"/>
              </a:ext>
            </a:extLst>
          </p:cNvPr>
          <p:cNvGrpSpPr/>
          <p:nvPr/>
        </p:nvGrpSpPr>
        <p:grpSpPr>
          <a:xfrm>
            <a:off x="10598039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52FDFC-26EF-4C89-8C4F-1653D47E79BF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971461E6-308E-4005-A556-375F246BE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81100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C14BCCF-289F-45E5-ADA4-8772DD8D3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6"/>
          <a:stretch/>
        </p:blipFill>
        <p:spPr>
          <a:xfrm>
            <a:off x="-3832" y="-25339"/>
            <a:ext cx="12326559" cy="7090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B37C3E85-7759-49E4-A745-E27871B01C30}"/>
              </a:ext>
            </a:extLst>
          </p:cNvPr>
          <p:cNvSpPr/>
          <p:nvPr/>
        </p:nvSpPr>
        <p:spPr>
          <a:xfrm>
            <a:off x="9975729" y="6373039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aveat Brush" pitchFamily="2" charset="0"/>
              </a:rPr>
              <a:t>http://bit.ly/2VnPx6g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BA769-DA64-4683-BBCC-34D457358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8" y="4463589"/>
            <a:ext cx="2394411" cy="23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04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65" y="0"/>
            <a:ext cx="9706271" cy="6862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BDAC6-6CDC-46B0-A28E-D846714B2749}"/>
              </a:ext>
            </a:extLst>
          </p:cNvPr>
          <p:cNvGrpSpPr/>
          <p:nvPr/>
        </p:nvGrpSpPr>
        <p:grpSpPr>
          <a:xfrm>
            <a:off x="253037" y="124891"/>
            <a:ext cx="1573489" cy="393358"/>
            <a:chOff x="148970" y="6349973"/>
            <a:chExt cx="1573489" cy="3933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1512A0-5017-4E70-B4ED-AD7E86D55B6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7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7F93D7E6-489C-4D76-B605-89898B022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0363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7" t="20367" r="69774" b="52082"/>
          <a:stretch/>
        </p:blipFill>
        <p:spPr>
          <a:xfrm>
            <a:off x="2080709" y="279777"/>
            <a:ext cx="8030583" cy="59504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48943B-3F9A-42BF-B503-3FB4C8C07794}"/>
              </a:ext>
            </a:extLst>
          </p:cNvPr>
          <p:cNvSpPr/>
          <p:nvPr/>
        </p:nvSpPr>
        <p:spPr>
          <a:xfrm>
            <a:off x="2961564" y="388961"/>
            <a:ext cx="6653284" cy="614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0FFB-1686-453A-8BA0-7821550D2318}"/>
              </a:ext>
            </a:extLst>
          </p:cNvPr>
          <p:cNvSpPr txBox="1"/>
          <p:nvPr/>
        </p:nvSpPr>
        <p:spPr>
          <a:xfrm>
            <a:off x="4183039" y="110839"/>
            <a:ext cx="3376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veat Brush" pitchFamily="2" charset="0"/>
              </a:rPr>
              <a:t>CHOOSE A BOOK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6BDD6D-9C52-4D80-BFAA-A009B94EA4CB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ECCB9-75FE-4654-9D04-37BE0C79DE41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5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AB01B71-55AD-47B1-B065-7A34E6387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594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27" t="18517" r="2742" b="51573"/>
          <a:stretch/>
        </p:blipFill>
        <p:spPr>
          <a:xfrm>
            <a:off x="868889" y="97484"/>
            <a:ext cx="10463684" cy="6141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BD3D97-6093-4F5F-BE3A-6A6F3D5ECE8E}"/>
              </a:ext>
            </a:extLst>
          </p:cNvPr>
          <p:cNvSpPr/>
          <p:nvPr/>
        </p:nvSpPr>
        <p:spPr>
          <a:xfrm>
            <a:off x="2961564" y="388961"/>
            <a:ext cx="6653284" cy="614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EF66A-47B3-4EB9-9257-06CC746D71AE}"/>
              </a:ext>
            </a:extLst>
          </p:cNvPr>
          <p:cNvSpPr txBox="1"/>
          <p:nvPr/>
        </p:nvSpPr>
        <p:spPr>
          <a:xfrm>
            <a:off x="3977471" y="274612"/>
            <a:ext cx="4237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Caveat Brush" pitchFamily="2" charset="0"/>
              </a:rPr>
              <a:t>CREATE GROUP OF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3C5EB6-BA4E-449E-92B2-22B5A36FC2D4}"/>
              </a:ext>
            </a:extLst>
          </p:cNvPr>
          <p:cNvSpPr/>
          <p:nvPr/>
        </p:nvSpPr>
        <p:spPr>
          <a:xfrm>
            <a:off x="1044053" y="1337481"/>
            <a:ext cx="491320" cy="5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0E941-FA8A-41B1-9528-176AFEDF21C2}"/>
              </a:ext>
            </a:extLst>
          </p:cNvPr>
          <p:cNvSpPr/>
          <p:nvPr/>
        </p:nvSpPr>
        <p:spPr>
          <a:xfrm>
            <a:off x="1074225" y="1197166"/>
            <a:ext cx="41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veat Brush" pitchFamily="2" charset="0"/>
              </a:rPr>
              <a:t>2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A417C-A25A-4602-AA10-75CB4186803C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870719-1CEB-4AEB-85E0-4F603FF97FB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2A900798-81E9-4ED0-B8A5-1007F86C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657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69" t="20090" r="42042" b="52084"/>
          <a:stretch/>
        </p:blipFill>
        <p:spPr>
          <a:xfrm>
            <a:off x="2010335" y="156107"/>
            <a:ext cx="8171329" cy="6115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6876D-9159-4F27-AA43-FACD2CAC8BF8}"/>
              </a:ext>
            </a:extLst>
          </p:cNvPr>
          <p:cNvSpPr/>
          <p:nvPr/>
        </p:nvSpPr>
        <p:spPr>
          <a:xfrm>
            <a:off x="2640841" y="1201004"/>
            <a:ext cx="491320" cy="5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F23F5-003D-4055-AEC8-1FEF8CF7A462}"/>
              </a:ext>
            </a:extLst>
          </p:cNvPr>
          <p:cNvSpPr/>
          <p:nvPr/>
        </p:nvSpPr>
        <p:spPr>
          <a:xfrm>
            <a:off x="2671013" y="1060689"/>
            <a:ext cx="41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aveat Brush" pitchFamily="2" charset="0"/>
              </a:rPr>
              <a:t>3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A7922D-DAA1-4F63-98E6-18B5E8E1B1EA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507F56-01B9-41C6-844B-F4AD435F747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3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978A03B2-1AB8-4C50-8E8E-EDDB4546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50160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1" t="49395" r="59728" b="20695"/>
          <a:stretch/>
        </p:blipFill>
        <p:spPr>
          <a:xfrm>
            <a:off x="1020447" y="68240"/>
            <a:ext cx="9760409" cy="5728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29E80D-2282-4CD6-9E03-88797BE592E8}"/>
              </a:ext>
            </a:extLst>
          </p:cNvPr>
          <p:cNvSpPr/>
          <p:nvPr/>
        </p:nvSpPr>
        <p:spPr>
          <a:xfrm>
            <a:off x="4128371" y="5529847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veat Brush" pitchFamily="2" charset="0"/>
              </a:rPr>
              <a:t>Start with your book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4341AB-517F-412D-BB2E-D8FDC6562D92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44474B-21D9-4BF4-BD1A-5E4949F0D37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0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32FEAE3E-BF46-454A-9979-C13C712E2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0865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BFC157-7457-4466-A140-42298D92CB9E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66A5D9-1A72-4478-AD89-383A2BAF2E5C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6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1793C87-4C94-4C91-9827-8CA5BD3B5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D044F2-3750-4154-93A6-623E1AEC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60" t="78790" r="49476" b="1579"/>
          <a:stretch/>
        </p:blipFill>
        <p:spPr>
          <a:xfrm>
            <a:off x="151137" y="172207"/>
            <a:ext cx="4144035" cy="261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23FFA-D041-4331-A4B7-20027BD6EBB5}"/>
              </a:ext>
            </a:extLst>
          </p:cNvPr>
          <p:cNvSpPr/>
          <p:nvPr/>
        </p:nvSpPr>
        <p:spPr>
          <a:xfrm>
            <a:off x="1621257" y="1658203"/>
            <a:ext cx="1865746" cy="1003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2DC9D-67ED-40AB-BD25-06606D224204}"/>
              </a:ext>
            </a:extLst>
          </p:cNvPr>
          <p:cNvGrpSpPr/>
          <p:nvPr/>
        </p:nvGrpSpPr>
        <p:grpSpPr>
          <a:xfrm>
            <a:off x="3848669" y="399533"/>
            <a:ext cx="8343331" cy="5905731"/>
            <a:chOff x="3848669" y="399533"/>
            <a:chExt cx="8343331" cy="59057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B8C8B-AE23-43F0-933C-1D73DA8ABD34}"/>
                </a:ext>
              </a:extLst>
            </p:cNvPr>
            <p:cNvGrpSpPr/>
            <p:nvPr/>
          </p:nvGrpSpPr>
          <p:grpSpPr>
            <a:xfrm>
              <a:off x="3848669" y="399533"/>
              <a:ext cx="8343331" cy="5905731"/>
              <a:chOff x="3848669" y="399533"/>
              <a:chExt cx="8343331" cy="590573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D2FB6C7-B86D-4A45-B551-1156BB21C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669" y="399533"/>
                <a:ext cx="8343331" cy="590573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9ED832-2E8C-4879-9099-D035210969DC}"/>
                  </a:ext>
                </a:extLst>
              </p:cNvPr>
              <p:cNvSpPr/>
              <p:nvPr/>
            </p:nvSpPr>
            <p:spPr>
              <a:xfrm>
                <a:off x="3970946" y="5749120"/>
                <a:ext cx="1865746" cy="50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94BB8-A894-44FB-BA35-93E21ADFC4EC}"/>
                </a:ext>
              </a:extLst>
            </p:cNvPr>
            <p:cNvSpPr/>
            <p:nvPr/>
          </p:nvSpPr>
          <p:spPr>
            <a:xfrm>
              <a:off x="10933579" y="5749120"/>
              <a:ext cx="1258421" cy="50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685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05" t="49566" r="30390" b="21535"/>
          <a:stretch/>
        </p:blipFill>
        <p:spPr>
          <a:xfrm>
            <a:off x="2030180" y="45523"/>
            <a:ext cx="8131639" cy="631639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4D6DEB6-90D4-4329-8345-8CCD5331F07E}"/>
              </a:ext>
            </a:extLst>
          </p:cNvPr>
          <p:cNvSpPr/>
          <p:nvPr/>
        </p:nvSpPr>
        <p:spPr>
          <a:xfrm>
            <a:off x="7253784" y="1446663"/>
            <a:ext cx="593678" cy="69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D3519-6051-431E-9E20-F983B616276D}"/>
              </a:ext>
            </a:extLst>
          </p:cNvPr>
          <p:cNvSpPr/>
          <p:nvPr/>
        </p:nvSpPr>
        <p:spPr>
          <a:xfrm>
            <a:off x="7318076" y="1237480"/>
            <a:ext cx="768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>
                <a:solidFill>
                  <a:srgbClr val="000000"/>
                </a:solidFill>
                <a:latin typeface="Caveat Brush" pitchFamily="2" charset="0"/>
              </a:rPr>
              <a:t>5’</a:t>
            </a:r>
            <a:endParaRPr lang="en-US" sz="6000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D10477-44BC-4F45-B370-1833F6835A75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9478F4-B0F6-4922-B87B-0CC1FDACFCA6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0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653C46E0-524F-42D9-970F-EA9E15A8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21616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B2863F-C1CE-4675-BEDF-7399A24A6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7" t="49407" r="2378" b="20683"/>
          <a:stretch/>
        </p:blipFill>
        <p:spPr>
          <a:xfrm>
            <a:off x="2342885" y="411668"/>
            <a:ext cx="7506231" cy="60346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8370B0-3ABB-42E4-BD23-87898F817E66}"/>
              </a:ext>
            </a:extLst>
          </p:cNvPr>
          <p:cNvGrpSpPr/>
          <p:nvPr/>
        </p:nvGrpSpPr>
        <p:grpSpPr>
          <a:xfrm>
            <a:off x="47768" y="6396037"/>
            <a:ext cx="1573489" cy="393358"/>
            <a:chOff x="148970" y="6349973"/>
            <a:chExt cx="1573489" cy="3933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AC76D0-BD7F-4F6C-BECE-A348988CA17B}"/>
                </a:ext>
              </a:extLst>
            </p:cNvPr>
            <p:cNvSpPr/>
            <p:nvPr/>
          </p:nvSpPr>
          <p:spPr>
            <a:xfrm>
              <a:off x="542328" y="6392763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#</a:t>
              </a:r>
              <a:r>
                <a:rPr lang="en-US" sz="1400" b="1" dirty="0" err="1">
                  <a:solidFill>
                    <a:srgbClr val="212121"/>
                  </a:solidFill>
                  <a:latin typeface="Caveat Brush" pitchFamily="2" charset="0"/>
                  <a:cs typeface="Calibri Light" panose="020F0302020204030204" pitchFamily="34" charset="0"/>
                </a:rPr>
                <a:t>XtremReading</a:t>
              </a:r>
              <a:endParaRPr lang="en-US" sz="1400" dirty="0">
                <a:solidFill>
                  <a:srgbClr val="212121"/>
                </a:solidFill>
              </a:endParaRPr>
            </a:p>
          </p:txBody>
        </p:sp>
        <p:pic>
          <p:nvPicPr>
            <p:cNvPr id="14" name="Picture 2" descr="RÃ©sultat de recherche d'images pour &quot;twitter icon&quot;">
              <a:extLst>
                <a:ext uri="{FF2B5EF4-FFF2-40B4-BE49-F238E27FC236}">
                  <a16:creationId xmlns:a16="http://schemas.microsoft.com/office/drawing/2014/main" id="{C6A9F875-9883-4CCD-906C-0563391B5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0" y="6349973"/>
              <a:ext cx="393358" cy="39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05784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gile Partner .potx" id="{23FA8881-01F6-4DB8-953A-7D172FC732EA}" vid="{EE883AD8-DFE4-4A05-8F65-988EC32E1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>
        <DisplayName/>
        <AccountId xsi:nil="true"/>
        <AccountType/>
      </UserInfo>
    </Employe>
    <j33b1bc20532487296f1bbbdead35a56 xmlns="90d9630f-89b6-4cca-bb5c-189637660e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A7389A54C3384185186420859BD599" ma:contentTypeVersion="12" ma:contentTypeDescription="Create a new document." ma:contentTypeScope="" ma:versionID="ce17ce10e497af8994a7bd83ebc4ef37">
  <xsd:schema xmlns:xsd="http://www.w3.org/2001/XMLSchema" xmlns:xs="http://www.w3.org/2001/XMLSchema" xmlns:p="http://schemas.microsoft.com/office/2006/metadata/properties" xmlns:ns2="d0839297-3c7f-4291-943e-92282c99647b" xmlns:ns3="90d9630f-89b6-4cca-bb5c-189637660e11" xmlns:ns4="cec61074-06f5-4096-9c07-0c5bb334d600" targetNamespace="http://schemas.microsoft.com/office/2006/metadata/properties" ma:root="true" ma:fieldsID="28d2977384fe87da26211349cb8e9346" ns2:_="" ns3:_="" ns4:_="">
    <xsd:import namespace="d0839297-3c7f-4291-943e-92282c99647b"/>
    <xsd:import namespace="90d9630f-89b6-4cca-bb5c-189637660e11"/>
    <xsd:import namespace="cec61074-06f5-4096-9c07-0c5bb334d600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3:SharedWithUsers" minOccurs="0"/>
                <xsd:element ref="ns3:j33b1bc20532487296f1bbbdead35a56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9630f-89b6-4cca-bb5c-189637660e1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33b1bc20532487296f1bbbdead35a56" ma:index="10" nillable="true" ma:displayName="HashTags_0" ma:hidden="true" ma:internalName="j33b1bc20532487296f1bbbdead35a56">
      <xsd:simpleType>
        <xsd:restriction base="dms:Note"/>
      </xsd:simple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61074-06f5-4096-9c07-0c5bb334d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32EE4-6368-42EF-89C1-48EB38C38F44}">
  <ds:schemaRefs>
    <ds:schemaRef ds:uri="http://purl.org/dc/terms/"/>
    <ds:schemaRef ds:uri="90d9630f-89b6-4cca-bb5c-189637660e1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ec61074-06f5-4096-9c07-0c5bb334d600"/>
    <ds:schemaRef ds:uri="http://www.w3.org/XML/1998/namespace"/>
    <ds:schemaRef ds:uri="http://schemas.openxmlformats.org/package/2006/metadata/core-properties"/>
    <ds:schemaRef ds:uri="d0839297-3c7f-4291-943e-92282c9964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EA0F7D-7CDB-4983-8726-2E9978D504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246C87-DC0C-44AF-8FDB-A40CC0040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90d9630f-89b6-4cca-bb5c-189637660e11"/>
    <ds:schemaRef ds:uri="cec61074-06f5-4096-9c07-0c5bb334d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115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Caveat Brush</vt:lpstr>
      <vt:lpstr>Calibri</vt:lpstr>
      <vt:lpstr>Arial</vt:lpstr>
      <vt:lpstr>Brush Script MT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Xtrem Reading Facilitator Guide</dc:title>
  <dc:creator>Yoan THIRION</dc:creator>
  <cp:keywords>Xtrem Reading</cp:keywords>
  <cp:lastModifiedBy>Yoan THIRION</cp:lastModifiedBy>
  <cp:revision>9</cp:revision>
  <dcterms:created xsi:type="dcterms:W3CDTF">2019-05-16T21:48:26Z</dcterms:created>
  <dcterms:modified xsi:type="dcterms:W3CDTF">2019-08-14T12:12:34Z</dcterms:modified>
</cp:coreProperties>
</file>