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6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7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8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8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77E5-F7BF-4AC1-9D77-4FB7DA207F8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A446-9106-42E5-88FB-7895CE3E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2" y="497724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3527" y="322119"/>
            <a:ext cx="11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#LOCK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34890" y="318655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12127" y="955964"/>
            <a:ext cx="301337" cy="42602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58937" y="810491"/>
            <a:ext cx="79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5865" y="5025736"/>
            <a:ext cx="103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400" y="758536"/>
            <a:ext cx="301337" cy="3086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01790" y="335974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 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7282" y="1901537"/>
            <a:ext cx="665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br>
              <a:rPr lang="en-US" dirty="0" smtClean="0"/>
            </a:br>
            <a:r>
              <a:rPr lang="en-US" dirty="0" smtClean="0"/>
              <a:t>read</a:t>
            </a:r>
          </a:p>
          <a:p>
            <a:r>
              <a:rPr lang="en-US" dirty="0" smtClean="0"/>
              <a:t>close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05346" y="945573"/>
            <a:ext cx="2317172" cy="2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154" y="76892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764" y="1870364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8372" y="290945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12273" y="5181600"/>
            <a:ext cx="2317172" cy="2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12273" y="2033155"/>
            <a:ext cx="4679372" cy="554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63936" y="4017819"/>
            <a:ext cx="301337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03573" y="3131129"/>
            <a:ext cx="301337" cy="910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194964" y="2999510"/>
            <a:ext cx="77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br>
              <a:rPr lang="en-US" dirty="0" smtClean="0"/>
            </a:br>
            <a:r>
              <a:rPr lang="en-US" dirty="0" smtClean="0"/>
              <a:t>write</a:t>
            </a:r>
          </a:p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10745" y="3567546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15735" y="3075709"/>
            <a:ext cx="6594764" cy="484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161811" y="4031676"/>
            <a:ext cx="1631371" cy="10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17672" y="4021282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3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463" y="561109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3527" y="322119"/>
            <a:ext cx="11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#LOCK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34890" y="318655"/>
            <a:ext cx="248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file               &amp; 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12127" y="955964"/>
            <a:ext cx="301337" cy="4883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96592" y="779317"/>
            <a:ext cx="79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76256" y="5659581"/>
            <a:ext cx="103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400" y="758536"/>
            <a:ext cx="301337" cy="36783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38308" y="284020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 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7282" y="1901537"/>
            <a:ext cx="665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br>
              <a:rPr lang="en-US" dirty="0" smtClean="0"/>
            </a:br>
            <a:r>
              <a:rPr lang="en-US" dirty="0" smtClean="0"/>
              <a:t>read</a:t>
            </a:r>
          </a:p>
          <a:p>
            <a:r>
              <a:rPr lang="en-US" dirty="0" smtClean="0"/>
              <a:t>close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05346" y="945573"/>
            <a:ext cx="2317172" cy="2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154" y="76892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764" y="1870364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763" y="354330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22664" y="5815445"/>
            <a:ext cx="2317172" cy="2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12273" y="2033155"/>
            <a:ext cx="4679372" cy="554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63936" y="4655127"/>
            <a:ext cx="301337" cy="1724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50482" y="3713020"/>
            <a:ext cx="301337" cy="910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441873" y="3581401"/>
            <a:ext cx="77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br>
              <a:rPr lang="en-US" dirty="0" smtClean="0"/>
            </a:br>
            <a:r>
              <a:rPr lang="en-US" dirty="0" smtClean="0"/>
              <a:t>write</a:t>
            </a:r>
          </a:p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21136" y="4201391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26126" y="3709554"/>
            <a:ext cx="7803574" cy="311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172203" y="4623954"/>
            <a:ext cx="2847106" cy="415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28063" y="4655127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81455" y="1091045"/>
            <a:ext cx="280554" cy="904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10000" y="1087582"/>
            <a:ext cx="3671454" cy="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00110" y="931718"/>
            <a:ext cx="79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07037" y="1728354"/>
            <a:ext cx="103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unlocked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477991" y="2708562"/>
            <a:ext cx="280554" cy="10113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817428" y="2559627"/>
            <a:ext cx="79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93182" y="3366654"/>
            <a:ext cx="103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unlocked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484918" y="4752107"/>
            <a:ext cx="280554" cy="10113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24355" y="4603172"/>
            <a:ext cx="79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00109" y="5410199"/>
            <a:ext cx="103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Fujitsu North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Swenson, Keith</dc:creator>
  <cp:lastModifiedBy>Swenson, Keith</cp:lastModifiedBy>
  <cp:revision>2</cp:revision>
  <dcterms:created xsi:type="dcterms:W3CDTF">2018-10-13T15:54:37Z</dcterms:created>
  <dcterms:modified xsi:type="dcterms:W3CDTF">2018-10-13T16:03:22Z</dcterms:modified>
</cp:coreProperties>
</file>