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660"/>
  </p:normalViewPr>
  <p:slideViewPr>
    <p:cSldViewPr snapToGrid="0">
      <p:cViewPr varScale="1">
        <p:scale>
          <a:sx n="76" d="100"/>
          <a:sy n="76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8E1-C0AA-4325-A113-6FD1F1683D7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0529-5A02-4AB2-A394-C8479D55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8E1-C0AA-4325-A113-6FD1F1683D7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0529-5A02-4AB2-A394-C8479D55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8E1-C0AA-4325-A113-6FD1F1683D7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0529-5A02-4AB2-A394-C8479D55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2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8E1-C0AA-4325-A113-6FD1F1683D7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0529-5A02-4AB2-A394-C8479D55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4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8E1-C0AA-4325-A113-6FD1F1683D7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0529-5A02-4AB2-A394-C8479D55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4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8E1-C0AA-4325-A113-6FD1F1683D7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0529-5A02-4AB2-A394-C8479D55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9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8E1-C0AA-4325-A113-6FD1F1683D7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0529-5A02-4AB2-A394-C8479D55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5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8E1-C0AA-4325-A113-6FD1F1683D7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0529-5A02-4AB2-A394-C8479D55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8E1-C0AA-4325-A113-6FD1F1683D7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0529-5A02-4AB2-A394-C8479D55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8E1-C0AA-4325-A113-6FD1F1683D7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0529-5A02-4AB2-A394-C8479D55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28E1-C0AA-4325-A113-6FD1F1683D7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0529-5A02-4AB2-A394-C8479D55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128E1-C0AA-4325-A113-6FD1F1683D77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0529-5A02-4AB2-A394-C8479D55D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18" y="150816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Magic of MemFile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5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9418" y="1033153"/>
            <a:ext cx="4500748" cy="5700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MemFile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70659" y="2883726"/>
            <a:ext cx="3170712" cy="441363"/>
            <a:chOff x="1270659" y="2966854"/>
            <a:chExt cx="3170712" cy="441363"/>
          </a:xfrm>
        </p:grpSpPr>
        <p:sp>
          <p:nvSpPr>
            <p:cNvPr id="3" name="Rectangle 2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/>
          <p:cNvCxnSpPr>
            <a:stCxn id="2" idx="2"/>
            <a:endCxn id="40" idx="0"/>
          </p:cNvCxnSpPr>
          <p:nvPr/>
        </p:nvCxnSpPr>
        <p:spPr>
          <a:xfrm rot="16200000" flipH="1">
            <a:off x="3676155" y="1756805"/>
            <a:ext cx="2550060" cy="2242787"/>
          </a:xfrm>
          <a:prstGeom prst="bentConnector3">
            <a:avLst>
              <a:gd name="adj1" fmla="val 28585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4410" y="29163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4229" y="29163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4048" y="291638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57902" y="292825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37504" y="29163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08543" y="29163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79582" y="2916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0621" y="2916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073234" y="4113152"/>
            <a:ext cx="3170712" cy="441363"/>
            <a:chOff x="1270659" y="2966854"/>
            <a:chExt cx="3170712" cy="441363"/>
          </a:xfrm>
        </p:grpSpPr>
        <p:sp>
          <p:nvSpPr>
            <p:cNvPr id="25" name="Rectangle 24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135085" y="287580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19085" y="41458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79485" y="4145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47785" y="41458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6085" y="414580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84385" y="4145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52685" y="4145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6" name="Elbow Connector 15"/>
          <p:cNvCxnSpPr>
            <a:stCxn id="3" idx="3"/>
            <a:endCxn id="25" idx="1"/>
          </p:cNvCxnSpPr>
          <p:nvPr/>
        </p:nvCxnSpPr>
        <p:spPr>
          <a:xfrm flipH="1">
            <a:off x="3073234" y="3105396"/>
            <a:ext cx="1368137" cy="1229426"/>
          </a:xfrm>
          <a:prstGeom prst="bentConnector5">
            <a:avLst>
              <a:gd name="adj1" fmla="val -38059"/>
              <a:gd name="adj2" fmla="val 50000"/>
              <a:gd name="adj3" fmla="val 139916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947888" y="4153229"/>
            <a:ext cx="249382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9418" y="1033153"/>
            <a:ext cx="4500748" cy="5700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MemFile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70659" y="2883726"/>
            <a:ext cx="3170712" cy="441363"/>
            <a:chOff x="1270659" y="2966854"/>
            <a:chExt cx="3170712" cy="441363"/>
          </a:xfrm>
        </p:grpSpPr>
        <p:sp>
          <p:nvSpPr>
            <p:cNvPr id="3" name="Rectangle 2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/>
          <p:cNvCxnSpPr>
            <a:stCxn id="2" idx="2"/>
            <a:endCxn id="40" idx="0"/>
          </p:cNvCxnSpPr>
          <p:nvPr/>
        </p:nvCxnSpPr>
        <p:spPr>
          <a:xfrm rot="16200000" flipH="1">
            <a:off x="3466605" y="1966355"/>
            <a:ext cx="3693060" cy="2966687"/>
          </a:xfrm>
          <a:prstGeom prst="bentConnector3">
            <a:avLst>
              <a:gd name="adj1" fmla="val 13892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4410" y="29163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4229" y="29163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4048" y="291638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57902" y="292825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37504" y="29163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08543" y="29163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79582" y="2916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0621" y="2916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073234" y="4113152"/>
            <a:ext cx="3170712" cy="441363"/>
            <a:chOff x="1270659" y="2966854"/>
            <a:chExt cx="3170712" cy="441363"/>
          </a:xfrm>
        </p:grpSpPr>
        <p:sp>
          <p:nvSpPr>
            <p:cNvPr id="25" name="Rectangle 24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135085" y="287580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119085" y="41458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779485" y="4145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47785" y="41458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16085" y="414580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884385" y="4145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52685" y="4145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6" name="Elbow Connector 15"/>
          <p:cNvCxnSpPr>
            <a:stCxn id="3" idx="3"/>
            <a:endCxn id="25" idx="1"/>
          </p:cNvCxnSpPr>
          <p:nvPr/>
        </p:nvCxnSpPr>
        <p:spPr>
          <a:xfrm flipH="1">
            <a:off x="3073234" y="3105396"/>
            <a:ext cx="1368137" cy="1229426"/>
          </a:xfrm>
          <a:prstGeom prst="bentConnector5">
            <a:avLst>
              <a:gd name="adj1" fmla="val -38059"/>
              <a:gd name="adj2" fmla="val 50000"/>
              <a:gd name="adj3" fmla="val 139916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4152734" y="5243452"/>
            <a:ext cx="3170712" cy="441363"/>
            <a:chOff x="1270659" y="2966854"/>
            <a:chExt cx="3170712" cy="441363"/>
          </a:xfrm>
        </p:grpSpPr>
        <p:sp>
          <p:nvSpPr>
            <p:cNvPr id="48" name="Rectangle 47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180774" y="527610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540593" y="5276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900412" y="5276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244266" y="52879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938485" y="414580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cxnSp>
        <p:nvCxnSpPr>
          <p:cNvPr id="65" name="Elbow Connector 64"/>
          <p:cNvCxnSpPr>
            <a:stCxn id="25" idx="3"/>
            <a:endCxn id="48" idx="1"/>
          </p:cNvCxnSpPr>
          <p:nvPr/>
        </p:nvCxnSpPr>
        <p:spPr>
          <a:xfrm flipH="1">
            <a:off x="4152734" y="4334822"/>
            <a:ext cx="2091212" cy="1130300"/>
          </a:xfrm>
          <a:prstGeom prst="bentConnector5">
            <a:avLst>
              <a:gd name="adj1" fmla="val -15182"/>
              <a:gd name="adj2" fmla="val 50000"/>
              <a:gd name="adj3" fmla="val 125506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671788" y="5296229"/>
            <a:ext cx="249382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5968166" y="52752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285666" y="528798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4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/>
          <p:cNvSpPr/>
          <p:nvPr/>
        </p:nvSpPr>
        <p:spPr>
          <a:xfrm>
            <a:off x="9385300" y="1422400"/>
            <a:ext cx="2501900" cy="2514600"/>
          </a:xfrm>
          <a:prstGeom prst="cloud">
            <a:avLst/>
          </a:prstGeom>
          <a:ln w="571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WWW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079500" y="901700"/>
            <a:ext cx="7099300" cy="4991100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565900" y="2120900"/>
            <a:ext cx="2705100" cy="1270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0100" y="1600200"/>
            <a:ext cx="1844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 Request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26200" y="2819400"/>
            <a:ext cx="2679700" cy="96520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89800" y="3606800"/>
            <a:ext cx="2027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 Response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790700" y="1714500"/>
            <a:ext cx="1397000" cy="749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</a:t>
            </a:r>
          </a:p>
          <a:p>
            <a:pPr algn="ctr"/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90700" y="2679700"/>
            <a:ext cx="1397000" cy="749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  <a:p>
            <a:pPr algn="ctr"/>
            <a:r>
              <a:rPr lang="en-US" dirty="0"/>
              <a:t>Parser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90700" y="3644900"/>
            <a:ext cx="1397000" cy="749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File </a:t>
            </a:r>
          </a:p>
          <a:p>
            <a:pPr algn="ctr"/>
            <a:r>
              <a:rPr lang="en-US" dirty="0"/>
              <a:t>Storage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0700" y="4610100"/>
            <a:ext cx="1397000" cy="749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</a:t>
            </a:r>
          </a:p>
          <a:p>
            <a:pPr algn="ctr"/>
            <a:r>
              <a:rPr lang="en-US" dirty="0"/>
              <a:t>File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3238500" y="2089150"/>
            <a:ext cx="1676400" cy="160655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200400" y="3067050"/>
            <a:ext cx="1790700" cy="92075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213100" y="4044950"/>
            <a:ext cx="1689100" cy="20955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225800" y="4521200"/>
            <a:ext cx="1727200" cy="50165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318000" y="1676400"/>
            <a:ext cx="1397000" cy="749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Examine</a:t>
            </a:r>
          </a:p>
          <a:p>
            <a:pPr algn="ctr"/>
            <a:r>
              <a:rPr lang="en-US" dirty="0"/>
              <a:t>Characters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003800" y="2432050"/>
            <a:ext cx="330200" cy="1123950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13300" y="3441700"/>
            <a:ext cx="1612900" cy="1346200"/>
          </a:xfrm>
          <a:prstGeom prst="rect">
            <a:avLst/>
          </a:prstGeom>
          <a:ln w="571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MemFile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2692400" y="952500"/>
            <a:ext cx="3805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Web Processing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714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9418" y="1033153"/>
            <a:ext cx="4500748" cy="5700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StringBuilder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70659" y="2883726"/>
            <a:ext cx="3170712" cy="441363"/>
            <a:chOff x="1270659" y="2966854"/>
            <a:chExt cx="3170712" cy="441363"/>
          </a:xfrm>
        </p:grpSpPr>
        <p:sp>
          <p:nvSpPr>
            <p:cNvPr id="3" name="Rectangle 2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/>
          <p:cNvCxnSpPr>
            <a:stCxn id="2" idx="2"/>
            <a:endCxn id="40" idx="0"/>
          </p:cNvCxnSpPr>
          <p:nvPr/>
        </p:nvCxnSpPr>
        <p:spPr>
          <a:xfrm rot="5400000">
            <a:off x="1971304" y="1074717"/>
            <a:ext cx="1330036" cy="2386940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318161" y="2933205"/>
            <a:ext cx="249382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9418" y="1033153"/>
            <a:ext cx="4500748" cy="5700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StringBuilder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70659" y="2883726"/>
            <a:ext cx="3170712" cy="441363"/>
            <a:chOff x="1270659" y="2966854"/>
            <a:chExt cx="3170712" cy="441363"/>
          </a:xfrm>
        </p:grpSpPr>
        <p:sp>
          <p:nvSpPr>
            <p:cNvPr id="3" name="Rectangle 2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/>
          <p:cNvCxnSpPr>
            <a:stCxn id="2" idx="2"/>
            <a:endCxn id="40" idx="0"/>
          </p:cNvCxnSpPr>
          <p:nvPr/>
        </p:nvCxnSpPr>
        <p:spPr>
          <a:xfrm rot="5400000">
            <a:off x="2856016" y="1947553"/>
            <a:ext cx="1318160" cy="629392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075709" y="2921329"/>
            <a:ext cx="249382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4410" y="29094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48690" y="29074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02970" y="290549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57250" y="290351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1530" y="290153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6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9418" y="1033153"/>
            <a:ext cx="4500748" cy="5700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StringBuilder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70659" y="2883726"/>
            <a:ext cx="3170712" cy="441363"/>
            <a:chOff x="1270659" y="2966854"/>
            <a:chExt cx="3170712" cy="441363"/>
          </a:xfrm>
        </p:grpSpPr>
        <p:sp>
          <p:nvSpPr>
            <p:cNvPr id="3" name="Rectangle 2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/>
          <p:cNvCxnSpPr>
            <a:stCxn id="2" idx="2"/>
            <a:endCxn id="40" idx="0"/>
          </p:cNvCxnSpPr>
          <p:nvPr/>
        </p:nvCxnSpPr>
        <p:spPr>
          <a:xfrm rot="16200000" flipH="1">
            <a:off x="3390405" y="2042555"/>
            <a:ext cx="1318160" cy="439387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144488" y="2921329"/>
            <a:ext cx="249382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94410" y="29163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4229" y="29163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4048" y="291638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57902" y="292825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37504" y="29163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08543" y="29163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79582" y="2916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0621" y="2916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4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9418" y="1033153"/>
            <a:ext cx="4500748" cy="5700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StringBuilder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56259" y="2349336"/>
            <a:ext cx="3170712" cy="441363"/>
            <a:chOff x="1270659" y="2966854"/>
            <a:chExt cx="3170712" cy="441363"/>
          </a:xfrm>
        </p:grpSpPr>
        <p:sp>
          <p:nvSpPr>
            <p:cNvPr id="3" name="Rectangle 2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/>
          <p:cNvCxnSpPr>
            <a:stCxn id="2" idx="2"/>
            <a:endCxn id="34" idx="0"/>
          </p:cNvCxnSpPr>
          <p:nvPr/>
        </p:nvCxnSpPr>
        <p:spPr>
          <a:xfrm rot="16200000" flipH="1">
            <a:off x="3164774" y="2268186"/>
            <a:ext cx="2420586" cy="1090551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010" y="23819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829" y="23819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99648" y="238199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43502" y="23938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23104" y="238199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4143" y="238199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65182" y="23819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36221" y="23819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21823" y="3986152"/>
            <a:ext cx="3170712" cy="441363"/>
            <a:chOff x="1270659" y="2966854"/>
            <a:chExt cx="3170712" cy="441363"/>
          </a:xfrm>
        </p:grpSpPr>
        <p:sp>
          <p:nvSpPr>
            <p:cNvPr id="25" name="Rectangle 24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4795652" y="4023755"/>
            <a:ext cx="249382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45574" y="40188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05393" y="40188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65212" y="401880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09066" y="40306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88668" y="40188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59707" y="401880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30746" y="4018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01785" y="4018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092534" y="3986152"/>
            <a:ext cx="3170712" cy="441363"/>
            <a:chOff x="1270659" y="2966854"/>
            <a:chExt cx="3170712" cy="441363"/>
          </a:xfrm>
        </p:grpSpPr>
        <p:sp>
          <p:nvSpPr>
            <p:cNvPr id="47" name="Rectangle 46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>
            <a:off x="538868" y="2751325"/>
            <a:ext cx="1565564" cy="126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93149" y="2751325"/>
            <a:ext cx="1565564" cy="126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247430" y="2751325"/>
            <a:ext cx="1565564" cy="126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01711" y="2751325"/>
            <a:ext cx="1565564" cy="126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955992" y="2751325"/>
            <a:ext cx="1565564" cy="126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310273" y="2751325"/>
            <a:ext cx="1565564" cy="126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664554" y="2751325"/>
            <a:ext cx="1565564" cy="126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018835" y="2751325"/>
            <a:ext cx="1565564" cy="126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2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5092534" y="3986152"/>
            <a:ext cx="3170712" cy="441363"/>
            <a:chOff x="1270659" y="2966854"/>
            <a:chExt cx="3170712" cy="441363"/>
          </a:xfrm>
        </p:grpSpPr>
        <p:sp>
          <p:nvSpPr>
            <p:cNvPr id="47" name="Rectangle 46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579418" y="1033153"/>
            <a:ext cx="4500748" cy="5700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StringBuilder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56259" y="2349336"/>
            <a:ext cx="3170712" cy="441363"/>
            <a:chOff x="1270659" y="2966854"/>
            <a:chExt cx="3170712" cy="441363"/>
          </a:xfrm>
        </p:grpSpPr>
        <p:sp>
          <p:nvSpPr>
            <p:cNvPr id="3" name="Rectangle 2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/>
          <p:cNvCxnSpPr>
            <a:stCxn id="2" idx="2"/>
            <a:endCxn id="34" idx="0"/>
          </p:cNvCxnSpPr>
          <p:nvPr/>
        </p:nvCxnSpPr>
        <p:spPr>
          <a:xfrm rot="16200000" flipH="1">
            <a:off x="4750130" y="682831"/>
            <a:ext cx="2420586" cy="4261262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010" y="23819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829" y="23819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99648" y="238199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43502" y="23938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23104" y="238199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4143" y="238199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65182" y="23819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36221" y="23819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921823" y="3986152"/>
            <a:ext cx="3170712" cy="441363"/>
            <a:chOff x="1270659" y="2966854"/>
            <a:chExt cx="3170712" cy="441363"/>
          </a:xfrm>
        </p:grpSpPr>
        <p:sp>
          <p:nvSpPr>
            <p:cNvPr id="25" name="Rectangle 24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7966363" y="4023755"/>
            <a:ext cx="249382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45574" y="40188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305393" y="40188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665212" y="401880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009066" y="40306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88668" y="40188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59707" y="401880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030746" y="4018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01785" y="4018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70085" y="401880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138385" y="40188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798785" y="4018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167085" y="40188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535385" y="401880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903685" y="4018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271985" y="40188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716485" y="401880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2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7065323" y="4989452"/>
            <a:ext cx="3170712" cy="441363"/>
            <a:chOff x="1270659" y="2966854"/>
            <a:chExt cx="3170712" cy="441363"/>
          </a:xfrm>
        </p:grpSpPr>
        <p:sp>
          <p:nvSpPr>
            <p:cNvPr id="117" name="Rectangle 116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809834" y="3503552"/>
            <a:ext cx="3170712" cy="441363"/>
            <a:chOff x="1270659" y="2966854"/>
            <a:chExt cx="3170712" cy="441363"/>
          </a:xfrm>
        </p:grpSpPr>
        <p:sp>
          <p:nvSpPr>
            <p:cNvPr id="47" name="Rectangle 46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579418" y="1033153"/>
            <a:ext cx="4500748" cy="5700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StringBuilder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56259" y="2349336"/>
            <a:ext cx="3170712" cy="441363"/>
            <a:chOff x="1270659" y="2966854"/>
            <a:chExt cx="3170712" cy="441363"/>
          </a:xfrm>
        </p:grpSpPr>
        <p:sp>
          <p:nvSpPr>
            <p:cNvPr id="3" name="Rectangle 2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/>
          <p:cNvCxnSpPr>
            <a:stCxn id="2" idx="2"/>
            <a:endCxn id="34" idx="0"/>
          </p:cNvCxnSpPr>
          <p:nvPr/>
        </p:nvCxnSpPr>
        <p:spPr>
          <a:xfrm rot="16200000" flipH="1">
            <a:off x="4718380" y="714581"/>
            <a:ext cx="3398486" cy="5175662"/>
          </a:xfrm>
          <a:prstGeom prst="bentConnector3">
            <a:avLst>
              <a:gd name="adj1" fmla="val 33931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0010" y="23819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9829" y="238199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99648" y="238199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43502" y="239386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723104" y="238199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94143" y="238199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465182" y="23819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36221" y="238199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9123" y="3503552"/>
            <a:ext cx="3170712" cy="441363"/>
            <a:chOff x="1270659" y="2966854"/>
            <a:chExt cx="3170712" cy="441363"/>
          </a:xfrm>
        </p:grpSpPr>
        <p:sp>
          <p:nvSpPr>
            <p:cNvPr id="25" name="Rectangle 24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8880763" y="5001655"/>
            <a:ext cx="249382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62874" y="35362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22693" y="35362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382512" y="353620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26366" y="35480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05968" y="35362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77007" y="353620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748046" y="35362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19085" y="35362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487385" y="353620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855685" y="35362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516085" y="35362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884385" y="35362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252685" y="353620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620985" y="35362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989285" y="35362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433785" y="353620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3873334" y="4989452"/>
            <a:ext cx="3170712" cy="441363"/>
            <a:chOff x="1270659" y="2966854"/>
            <a:chExt cx="3170712" cy="441363"/>
          </a:xfrm>
        </p:grpSpPr>
        <p:sp>
          <p:nvSpPr>
            <p:cNvPr id="62" name="Rectangle 61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702623" y="4989452"/>
            <a:ext cx="3170712" cy="441363"/>
            <a:chOff x="1270659" y="2966854"/>
            <a:chExt cx="3170712" cy="441363"/>
          </a:xfrm>
        </p:grpSpPr>
        <p:sp>
          <p:nvSpPr>
            <p:cNvPr id="80" name="Rectangle 79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726374" y="5022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1086193" y="5022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1446012" y="502210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789866" y="50339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2069468" y="502210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440507" y="502210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2811546" y="5022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182585" y="5022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3550885" y="502210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919185" y="50221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4579585" y="5022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4947885" y="5022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5316185" y="502210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5684485" y="5022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6052785" y="5022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497285" y="502210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10236034" y="4989452"/>
            <a:ext cx="3170712" cy="441363"/>
            <a:chOff x="1270659" y="2966854"/>
            <a:chExt cx="3170712" cy="441363"/>
          </a:xfrm>
        </p:grpSpPr>
        <p:sp>
          <p:nvSpPr>
            <p:cNvPr id="107" name="Rectangle 106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089074" y="502210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7448893" y="5022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7808712" y="502210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8152566" y="503398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738585" y="502210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2859985" y="502210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35" idx="2"/>
            <a:endCxn id="90" idx="0"/>
          </p:cNvCxnSpPr>
          <p:nvPr/>
        </p:nvCxnSpPr>
        <p:spPr>
          <a:xfrm>
            <a:off x="8217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11773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329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8885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22441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25997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29553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33109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6665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40221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43777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47333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50889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54445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58001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155732" y="39055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6485932" y="3918241"/>
            <a:ext cx="63500" cy="111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2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9418" y="1033153"/>
            <a:ext cx="4500748" cy="5700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MemFile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70659" y="2883726"/>
            <a:ext cx="3170712" cy="441363"/>
            <a:chOff x="1270659" y="2966854"/>
            <a:chExt cx="3170712" cy="441363"/>
          </a:xfrm>
        </p:grpSpPr>
        <p:sp>
          <p:nvSpPr>
            <p:cNvPr id="3" name="Rectangle 2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/>
          <p:cNvCxnSpPr>
            <a:stCxn id="2" idx="2"/>
            <a:endCxn id="40" idx="0"/>
          </p:cNvCxnSpPr>
          <p:nvPr/>
        </p:nvCxnSpPr>
        <p:spPr>
          <a:xfrm rot="5400000">
            <a:off x="1971304" y="1074717"/>
            <a:ext cx="1330036" cy="2386940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318161" y="2933205"/>
            <a:ext cx="249382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8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9418" y="1033153"/>
            <a:ext cx="4500748" cy="57001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MemFile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270659" y="2883726"/>
            <a:ext cx="3170712" cy="441363"/>
            <a:chOff x="1270659" y="2966854"/>
            <a:chExt cx="3170712" cy="441363"/>
          </a:xfrm>
        </p:grpSpPr>
        <p:sp>
          <p:nvSpPr>
            <p:cNvPr id="3" name="Rectangle 2"/>
            <p:cNvSpPr/>
            <p:nvPr/>
          </p:nvSpPr>
          <p:spPr>
            <a:xfrm>
              <a:off x="1270659" y="2968830"/>
              <a:ext cx="3170712" cy="43938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150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9693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236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67788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03216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8644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74072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95004" y="2966854"/>
              <a:ext cx="0" cy="439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Elbow Connector 38"/>
          <p:cNvCxnSpPr>
            <a:stCxn id="2" idx="2"/>
            <a:endCxn id="40" idx="0"/>
          </p:cNvCxnSpPr>
          <p:nvPr/>
        </p:nvCxnSpPr>
        <p:spPr>
          <a:xfrm rot="16200000" flipH="1">
            <a:off x="3384055" y="2048905"/>
            <a:ext cx="1318160" cy="426687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4410" y="29163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54229" y="291638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014048" y="2916383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357902" y="292825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37504" y="29163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08543" y="291638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79582" y="2916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750621" y="291638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131788" y="2921329"/>
            <a:ext cx="249382" cy="35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1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177</Words>
  <Application>Microsoft Office PowerPoint</Application>
  <PresentationFormat>Widescreen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Fujitsu North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Swenson, Keith</dc:creator>
  <cp:lastModifiedBy>Swenson, Keith</cp:lastModifiedBy>
  <cp:revision>8</cp:revision>
  <dcterms:created xsi:type="dcterms:W3CDTF">2019-10-02T15:05:56Z</dcterms:created>
  <dcterms:modified xsi:type="dcterms:W3CDTF">2019-10-02T16:08:53Z</dcterms:modified>
</cp:coreProperties>
</file>