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B51B-EB14-4160-B927-04031DCD17B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5629" y="1393615"/>
            <a:ext cx="41910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5628" y="3139782"/>
            <a:ext cx="4845845" cy="1905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/>
              <a:t>LightweightAuthServlet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998" y="5356015"/>
            <a:ext cx="6400801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err="1" smtClean="0"/>
              <a:t>AuthStatus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8586" y="3744103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47506" y="1927015"/>
            <a:ext cx="0" cy="12127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2667" y="1927015"/>
            <a:ext cx="1734" cy="12127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63884" y="2295148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9045" y="2295149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1" name="Elbow Connector 20"/>
          <p:cNvCxnSpPr>
            <a:endCxn id="10" idx="2"/>
          </p:cNvCxnSpPr>
          <p:nvPr/>
        </p:nvCxnSpPr>
        <p:spPr>
          <a:xfrm rot="16200000" flipV="1">
            <a:off x="712218" y="4529315"/>
            <a:ext cx="1156694" cy="496711"/>
          </a:xfrm>
          <a:prstGeom prst="bentConnector3">
            <a:avLst>
              <a:gd name="adj1" fmla="val 64594"/>
            </a:avLst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6200000" flipH="1">
            <a:off x="1335224" y="3906309"/>
            <a:ext cx="407391" cy="993420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19999" y="3147204"/>
            <a:ext cx="1272639" cy="18975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Identity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667000" y="5965615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68065" y="4600365"/>
            <a:ext cx="1090485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02319" y="4594015"/>
            <a:ext cx="1772517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67919" y="4184067"/>
            <a:ext cx="1052080" cy="279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285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714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609446" y="3756804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71024" y="3746657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34137" y="3984414"/>
            <a:ext cx="1083402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Gen</a:t>
            </a:r>
          </a:p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74836" y="3971714"/>
            <a:ext cx="1093083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Verify</a:t>
            </a:r>
          </a:p>
          <a:p>
            <a:pPr algn="ctr"/>
            <a:r>
              <a:rPr lang="en-US" dirty="0"/>
              <a:t>Token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920590" y="4612677"/>
            <a:ext cx="967653" cy="13427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817485" y="4612677"/>
            <a:ext cx="409144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67919" y="4441616"/>
            <a:ext cx="105208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81474" y="3420937"/>
            <a:ext cx="57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364921" y="330531"/>
            <a:ext cx="1524000" cy="4571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0"/>
          </p:cNvCxnSpPr>
          <p:nvPr/>
        </p:nvCxnSpPr>
        <p:spPr>
          <a:xfrm flipH="1" flipV="1">
            <a:off x="4125187" y="787231"/>
            <a:ext cx="5942" cy="606384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3"/>
            <a:endCxn id="35" idx="0"/>
          </p:cNvCxnSpPr>
          <p:nvPr/>
        </p:nvCxnSpPr>
        <p:spPr>
          <a:xfrm>
            <a:off x="4888921" y="559131"/>
            <a:ext cx="3367398" cy="2588073"/>
          </a:xfrm>
          <a:prstGeom prst="bentConnector2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0503" y="90575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12343" y="90575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65034" y="3990376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05709" y="3768765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839" y="3990375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558389" y="3804902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2" name="Elbow Connector 11"/>
          <p:cNvCxnSpPr>
            <a:stCxn id="10" idx="0"/>
            <a:endCxn id="8" idx="1"/>
          </p:cNvCxnSpPr>
          <p:nvPr/>
        </p:nvCxnSpPr>
        <p:spPr>
          <a:xfrm rot="5400000" flipH="1" flipV="1">
            <a:off x="1392374" y="2172594"/>
            <a:ext cx="1221344" cy="1921675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96712" y="2536371"/>
            <a:ext cx="1032288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8171" y="27657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5412" y="3352800"/>
            <a:ext cx="170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Whether </a:t>
            </a:r>
          </a:p>
          <a:p>
            <a:pPr algn="ctr"/>
            <a:r>
              <a:rPr lang="en-US" dirty="0" smtClean="0"/>
              <a:t>Logged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9547" y="3352800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2396712" y="2536372"/>
            <a:ext cx="1028700" cy="11974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7421" y="2667000"/>
            <a:ext cx="186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Deliver Challenge</a:t>
            </a:r>
          </a:p>
          <a:p>
            <a:pPr algn="ctr"/>
            <a:r>
              <a:rPr lang="en-US" dirty="0" smtClean="0"/>
              <a:t>Generate Token 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7428" y="1524000"/>
            <a:ext cx="914401" cy="5170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stored</a:t>
            </a:r>
          </a:p>
          <a:p>
            <a:pPr algn="ctr"/>
            <a:r>
              <a:rPr lang="en-US" sz="1400" dirty="0" smtClean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87406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6677" y="3549134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 Token 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7428" y="1524000"/>
            <a:ext cx="914401" cy="5170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stored</a:t>
            </a:r>
          </a:p>
          <a:p>
            <a:pPr algn="ctr"/>
            <a:r>
              <a:rPr lang="en-US" sz="1400" dirty="0" smtClean="0"/>
              <a:t>challenge</a:t>
            </a:r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 flipV="1">
            <a:off x="4800600" y="2536371"/>
            <a:ext cx="1377043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1971" y="2645229"/>
            <a:ext cx="170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 Challenge</a:t>
            </a:r>
          </a:p>
          <a:p>
            <a:pPr algn="ctr"/>
            <a:r>
              <a:rPr lang="en-US" dirty="0" smtClean="0"/>
              <a:t>&amp; Token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96712" y="2536371"/>
            <a:ext cx="1032288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0572" y="2667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1037" y="37338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3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59001" y="2150662"/>
            <a:ext cx="1365164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79757" y="2150662"/>
            <a:ext cx="1346724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21078" y="609600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Identity Provider</a:t>
            </a:r>
          </a:p>
          <a:p>
            <a:pPr algn="ctr"/>
            <a:r>
              <a:rPr lang="en-US" sz="2400" dirty="0"/>
              <a:t>(SSOFI)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98583" y="3765109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</a:p>
          <a:p>
            <a:pPr algn="ctr"/>
            <a:r>
              <a:rPr lang="en-US" sz="2400" dirty="0"/>
              <a:t>(JavaScript)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398727" y="3765109"/>
            <a:ext cx="2720837" cy="1541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(AA)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19417" y="4545039"/>
            <a:ext cx="227930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94186" y="4114800"/>
            <a:ext cx="227930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19417" y="5079711"/>
            <a:ext cx="263597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Verify Token</a:t>
            </a:r>
          </a:p>
          <a:p>
            <a:r>
              <a:rPr lang="en-US" sz="2400" dirty="0" smtClean="0"/>
              <a:t>7. Acknowledge </a:t>
            </a:r>
          </a:p>
          <a:p>
            <a:r>
              <a:rPr lang="en-US" sz="2400" dirty="0" smtClean="0"/>
              <a:t>    being logged in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38056" y="2150662"/>
            <a:ext cx="1821090" cy="16144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5938" y="2255410"/>
            <a:ext cx="2998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 Verify Token </a:t>
            </a:r>
          </a:p>
          <a:p>
            <a:pPr algn="ctr"/>
            <a:r>
              <a:rPr lang="en-US" sz="2400" dirty="0" smtClean="0"/>
              <a:t>            6. Get identity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915318"/>
            <a:ext cx="21328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Get Token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for Challenge</a:t>
            </a:r>
            <a:endParaRPr lang="en-US" sz="2400" dirty="0" smtClean="0"/>
          </a:p>
          <a:p>
            <a:r>
              <a:rPr lang="en-US" sz="2400" dirty="0" smtClean="0"/>
              <a:t>3. Return Token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4186" y="3517539"/>
            <a:ext cx="222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1. Get </a:t>
            </a:r>
            <a:r>
              <a:rPr lang="en-US" sz="2400" dirty="0" smtClean="0"/>
              <a:t>Challenge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48431" y="2150662"/>
            <a:ext cx="1806603" cy="16158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24165" y="4895221"/>
            <a:ext cx="227456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2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191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13</cp:revision>
  <cp:lastPrinted>2016-05-20T00:27:31Z</cp:lastPrinted>
  <dcterms:created xsi:type="dcterms:W3CDTF">2015-08-14T20:42:22Z</dcterms:created>
  <dcterms:modified xsi:type="dcterms:W3CDTF">2016-05-20T00:30:55Z</dcterms:modified>
</cp:coreProperties>
</file>