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B51B-EB14-4160-B927-04031DCD17B2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5629" y="1393615"/>
            <a:ext cx="41910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5629" y="3139782"/>
            <a:ext cx="4191000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/>
              <a:t>LightweightAuthServlet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998" y="5356015"/>
            <a:ext cx="6400801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err="1" smtClean="0"/>
              <a:t>AuthStatus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3756804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0"/>
            <a:endCxn id="8" idx="1"/>
          </p:cNvCxnSpPr>
          <p:nvPr/>
        </p:nvCxnSpPr>
        <p:spPr>
          <a:xfrm rot="5400000" flipH="1" flipV="1">
            <a:off x="1423431" y="2216352"/>
            <a:ext cx="1234045" cy="1846861"/>
          </a:xfrm>
          <a:prstGeom prst="bentConnector2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7506" y="1927015"/>
            <a:ext cx="0" cy="12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2667" y="1927015"/>
            <a:ext cx="1734" cy="12127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63884" y="2295148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045" y="2295149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5400000" flipH="1" flipV="1">
            <a:off x="752228" y="4660443"/>
            <a:ext cx="1143992" cy="247156"/>
          </a:xfrm>
          <a:prstGeom prst="bentConnector3">
            <a:avLst>
              <a:gd name="adj1" fmla="val 66609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458564" y="4594015"/>
            <a:ext cx="577065" cy="12700"/>
          </a:xfrm>
          <a:prstGeom prst="bentConnector3">
            <a:avLst>
              <a:gd name="adj1" fmla="val 50000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68639" y="3147204"/>
            <a:ext cx="1524000" cy="18975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667000" y="5965615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63884" y="4606715"/>
            <a:ext cx="84116" cy="13589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47506" y="4606715"/>
            <a:ext cx="948294" cy="13589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4184067"/>
            <a:ext cx="1577439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285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714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048000" y="3756804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20589" y="3746657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38400" y="3984414"/>
            <a:ext cx="1524000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</a:t>
            </a:r>
          </a:p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267200" y="3971714"/>
            <a:ext cx="1524000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</a:p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20589" y="4600365"/>
            <a:ext cx="304430" cy="13551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86400" y="4606715"/>
            <a:ext cx="331085" cy="13589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817485" y="4441616"/>
            <a:ext cx="155115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52660" y="3474577"/>
            <a:ext cx="57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364921" y="330531"/>
            <a:ext cx="1524000" cy="4571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0"/>
          </p:cNvCxnSpPr>
          <p:nvPr/>
        </p:nvCxnSpPr>
        <p:spPr>
          <a:xfrm flipH="1" flipV="1">
            <a:off x="4125187" y="787231"/>
            <a:ext cx="5942" cy="60638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3"/>
            <a:endCxn id="35" idx="0"/>
          </p:cNvCxnSpPr>
          <p:nvPr/>
        </p:nvCxnSpPr>
        <p:spPr>
          <a:xfrm>
            <a:off x="4888921" y="559131"/>
            <a:ext cx="3241718" cy="2588073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0503" y="90575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12343" y="90575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3</cp:revision>
  <dcterms:created xsi:type="dcterms:W3CDTF">2015-08-14T20:42:22Z</dcterms:created>
  <dcterms:modified xsi:type="dcterms:W3CDTF">2015-08-14T21:06:39Z</dcterms:modified>
</cp:coreProperties>
</file>