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0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3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DFAC-989A-47A2-991C-E7015D9C8B7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EB43-3561-4347-A688-FFA3A73C1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96334"/>
            <a:ext cx="24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 of SSOFI Provider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1754" y="1143000"/>
            <a:ext cx="683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quick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143000"/>
            <a:ext cx="110684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loginView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" y="1143000"/>
            <a:ext cx="381000" cy="3693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8" idx="6"/>
            <a:endCxn id="6" idx="1"/>
          </p:cNvCxnSpPr>
          <p:nvPr/>
        </p:nvCxnSpPr>
        <p:spPr>
          <a:xfrm>
            <a:off x="609600" y="1327666"/>
            <a:ext cx="812154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7" idx="1"/>
          </p:cNvCxnSpPr>
          <p:nvPr/>
        </p:nvCxnSpPr>
        <p:spPr>
          <a:xfrm>
            <a:off x="2104954" y="1327666"/>
            <a:ext cx="178124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1460" y="4419600"/>
            <a:ext cx="1653540" cy="3693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Return_to</a:t>
            </a:r>
            <a:endParaRPr lang="en-US" dirty="0"/>
          </a:p>
        </p:txBody>
      </p:sp>
      <p:cxnSp>
        <p:nvCxnSpPr>
          <p:cNvPr id="15" name="Curved Connector 14"/>
          <p:cNvCxnSpPr>
            <a:stCxn id="6" idx="3"/>
            <a:endCxn id="14" idx="6"/>
          </p:cNvCxnSpPr>
          <p:nvPr/>
        </p:nvCxnSpPr>
        <p:spPr>
          <a:xfrm flipH="1">
            <a:off x="1905000" y="1327666"/>
            <a:ext cx="199954" cy="3276600"/>
          </a:xfrm>
          <a:prstGeom prst="curvedConnector3">
            <a:avLst>
              <a:gd name="adj1" fmla="val -444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4955" y="1466610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already</a:t>
            </a:r>
            <a:endParaRPr lang="en-US" dirty="0"/>
          </a:p>
        </p:txBody>
      </p:sp>
      <p:cxnSp>
        <p:nvCxnSpPr>
          <p:cNvPr id="19" name="Curved Connector 18"/>
          <p:cNvCxnSpPr>
            <a:stCxn id="49" idx="3"/>
            <a:endCxn id="7" idx="0"/>
          </p:cNvCxnSpPr>
          <p:nvPr/>
        </p:nvCxnSpPr>
        <p:spPr>
          <a:xfrm flipH="1" flipV="1">
            <a:off x="4439621" y="1143000"/>
            <a:ext cx="666880" cy="1165149"/>
          </a:xfrm>
          <a:prstGeom prst="curvedConnector4">
            <a:avLst>
              <a:gd name="adj1" fmla="val -34279"/>
              <a:gd name="adj2" fmla="val 146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5504" y="2123483"/>
            <a:ext cx="46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24" name="Curved Connector 23"/>
          <p:cNvCxnSpPr>
            <a:stCxn id="7" idx="2"/>
            <a:endCxn id="49" idx="0"/>
          </p:cNvCxnSpPr>
          <p:nvPr/>
        </p:nvCxnSpPr>
        <p:spPr>
          <a:xfrm rot="16200000" flipH="1">
            <a:off x="4155622" y="1796331"/>
            <a:ext cx="611151" cy="43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1754" y="623109"/>
            <a:ext cx="83567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relogin</a:t>
            </a:r>
            <a:endParaRPr lang="en-US" dirty="0"/>
          </a:p>
        </p:txBody>
      </p:sp>
      <p:cxnSp>
        <p:nvCxnSpPr>
          <p:cNvPr id="32" name="Curved Connector 31"/>
          <p:cNvCxnSpPr>
            <a:stCxn id="31" idx="3"/>
            <a:endCxn id="7" idx="1"/>
          </p:cNvCxnSpPr>
          <p:nvPr/>
        </p:nvCxnSpPr>
        <p:spPr>
          <a:xfrm>
            <a:off x="2257432" y="807775"/>
            <a:ext cx="1628768" cy="51989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8" idx="6"/>
            <a:endCxn id="31" idx="1"/>
          </p:cNvCxnSpPr>
          <p:nvPr/>
        </p:nvCxnSpPr>
        <p:spPr>
          <a:xfrm flipV="1">
            <a:off x="609600" y="807775"/>
            <a:ext cx="812154" cy="51989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21754" y="1790220"/>
            <a:ext cx="78739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41" name="Curved Connector 40"/>
          <p:cNvCxnSpPr>
            <a:stCxn id="8" idx="6"/>
            <a:endCxn id="40" idx="1"/>
          </p:cNvCxnSpPr>
          <p:nvPr/>
        </p:nvCxnSpPr>
        <p:spPr>
          <a:xfrm>
            <a:off x="609600" y="1327666"/>
            <a:ext cx="812154" cy="6472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0" idx="3"/>
            <a:endCxn id="14" idx="6"/>
          </p:cNvCxnSpPr>
          <p:nvPr/>
        </p:nvCxnSpPr>
        <p:spPr>
          <a:xfrm flipH="1">
            <a:off x="1905000" y="1974886"/>
            <a:ext cx="304149" cy="2629380"/>
          </a:xfrm>
          <a:prstGeom prst="curvedConnector3">
            <a:avLst>
              <a:gd name="adj1" fmla="val -116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59044" y="2123483"/>
            <a:ext cx="124745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loginAction</a:t>
            </a:r>
            <a:endParaRPr lang="en-US" dirty="0"/>
          </a:p>
        </p:txBody>
      </p:sp>
      <p:cxnSp>
        <p:nvCxnSpPr>
          <p:cNvPr id="51" name="Curved Connector 50"/>
          <p:cNvCxnSpPr>
            <a:stCxn id="49" idx="2"/>
            <a:endCxn id="14" idx="6"/>
          </p:cNvCxnSpPr>
          <p:nvPr/>
        </p:nvCxnSpPr>
        <p:spPr>
          <a:xfrm rot="5400000">
            <a:off x="2138162" y="2259654"/>
            <a:ext cx="2111451" cy="25777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72200" y="1109082"/>
            <a:ext cx="154285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passwordView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59" name="Curved Connector 58"/>
          <p:cNvCxnSpPr>
            <a:stCxn id="7" idx="3"/>
            <a:endCxn id="58" idx="1"/>
          </p:cNvCxnSpPr>
          <p:nvPr/>
        </p:nvCxnSpPr>
        <p:spPr>
          <a:xfrm flipV="1">
            <a:off x="4993041" y="1293748"/>
            <a:ext cx="1179159" cy="339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49062" y="92490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172200" y="2123483"/>
            <a:ext cx="168347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passwordAction</a:t>
            </a:r>
            <a:endParaRPr lang="en-US" dirty="0"/>
          </a:p>
        </p:txBody>
      </p:sp>
      <p:cxnSp>
        <p:nvCxnSpPr>
          <p:cNvPr id="64" name="Curved Connector 63"/>
          <p:cNvCxnSpPr>
            <a:endCxn id="63" idx="0"/>
          </p:cNvCxnSpPr>
          <p:nvPr/>
        </p:nvCxnSpPr>
        <p:spPr>
          <a:xfrm rot="16200000" flipH="1">
            <a:off x="6604202" y="1713748"/>
            <a:ext cx="727584" cy="918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3" idx="1"/>
            <a:endCxn id="7" idx="0"/>
          </p:cNvCxnSpPr>
          <p:nvPr/>
        </p:nvCxnSpPr>
        <p:spPr>
          <a:xfrm rot="10800000">
            <a:off x="4439622" y="1143001"/>
            <a:ext cx="1732579" cy="1165149"/>
          </a:xfrm>
          <a:prstGeom prst="curvedConnector4">
            <a:avLst>
              <a:gd name="adj1" fmla="val 44584"/>
              <a:gd name="adj2" fmla="val 1449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7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Fujitsu America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4</cp:revision>
  <dcterms:created xsi:type="dcterms:W3CDTF">2015-08-18T02:09:02Z</dcterms:created>
  <dcterms:modified xsi:type="dcterms:W3CDTF">2015-08-18T02:47:11Z</dcterms:modified>
</cp:coreProperties>
</file>