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3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B51B-EB14-4160-B927-04031DCD17B2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E50F-92A0-460D-B41A-99B650E8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35629" y="1393615"/>
            <a:ext cx="41910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Engine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35628" y="3139782"/>
            <a:ext cx="4845845" cy="1905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 smtClean="0"/>
              <a:t>LightweightAuthServlet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80998" y="5356015"/>
            <a:ext cx="6400801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err="1" smtClean="0"/>
              <a:t>AuthStatus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8586" y="3744103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47506" y="1927015"/>
            <a:ext cx="0" cy="121276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722667" y="1927015"/>
            <a:ext cx="1734" cy="12127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963884" y="2295148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39045" y="2295149"/>
            <a:ext cx="1167245" cy="4552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1" name="Elbow Connector 20"/>
          <p:cNvCxnSpPr>
            <a:endCxn id="10" idx="2"/>
          </p:cNvCxnSpPr>
          <p:nvPr/>
        </p:nvCxnSpPr>
        <p:spPr>
          <a:xfrm rot="16200000" flipV="1">
            <a:off x="712218" y="4529315"/>
            <a:ext cx="1156694" cy="496711"/>
          </a:xfrm>
          <a:prstGeom prst="bentConnector3">
            <a:avLst>
              <a:gd name="adj1" fmla="val 64594"/>
            </a:avLst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0" idx="2"/>
          </p:cNvCxnSpPr>
          <p:nvPr/>
        </p:nvCxnSpPr>
        <p:spPr>
          <a:xfrm rot="16200000" flipH="1">
            <a:off x="1335224" y="3906309"/>
            <a:ext cx="407391" cy="993420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19999" y="3147204"/>
            <a:ext cx="1272639" cy="18975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Identity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667000" y="5965615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368065" y="4600365"/>
            <a:ext cx="1090485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702319" y="4594015"/>
            <a:ext cx="1772517" cy="1371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567919" y="4184067"/>
            <a:ext cx="1052080" cy="2795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285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userName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5371481" y="5955470"/>
            <a:ext cx="1196438" cy="413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userId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609446" y="3756804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671024" y="3746657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234137" y="3984414"/>
            <a:ext cx="1083402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Gen</a:t>
            </a:r>
          </a:p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474836" y="3971714"/>
            <a:ext cx="1093083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Verify</a:t>
            </a:r>
          </a:p>
          <a:p>
            <a:pPr algn="ctr"/>
            <a:r>
              <a:rPr lang="en-US" dirty="0"/>
              <a:t>Token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20590" y="4612677"/>
            <a:ext cx="967653" cy="134279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817485" y="4612677"/>
            <a:ext cx="409144" cy="13529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567919" y="4441616"/>
            <a:ext cx="105208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81474" y="3420937"/>
            <a:ext cx="57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3364921" y="330531"/>
            <a:ext cx="1524000" cy="4571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" idx="0"/>
          </p:cNvCxnSpPr>
          <p:nvPr/>
        </p:nvCxnSpPr>
        <p:spPr>
          <a:xfrm flipH="1" flipV="1">
            <a:off x="4125187" y="787231"/>
            <a:ext cx="5942" cy="606384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2" idx="3"/>
            <a:endCxn id="35" idx="0"/>
          </p:cNvCxnSpPr>
          <p:nvPr/>
        </p:nvCxnSpPr>
        <p:spPr>
          <a:xfrm>
            <a:off x="4888921" y="559131"/>
            <a:ext cx="3367398" cy="2588073"/>
          </a:xfrm>
          <a:prstGeom prst="bentConnector2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40503" y="90575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312343" y="905757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3265034" y="3990376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605709" y="3768765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41839" y="3990375"/>
            <a:ext cx="850321" cy="6223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558389" y="3804902"/>
            <a:ext cx="217219" cy="21491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12" name="Elbow Connector 11"/>
          <p:cNvCxnSpPr>
            <a:stCxn id="10" idx="0"/>
            <a:endCxn id="8" idx="1"/>
          </p:cNvCxnSpPr>
          <p:nvPr/>
        </p:nvCxnSpPr>
        <p:spPr>
          <a:xfrm rot="5400000" flipH="1" flipV="1">
            <a:off x="1392374" y="2172594"/>
            <a:ext cx="1221344" cy="1921675"/>
          </a:xfrm>
          <a:prstGeom prst="bentConnector2">
            <a:avLst/>
          </a:prstGeom>
          <a:ln w="381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64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America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5</cp:revision>
  <dcterms:created xsi:type="dcterms:W3CDTF">2015-08-14T20:42:22Z</dcterms:created>
  <dcterms:modified xsi:type="dcterms:W3CDTF">2015-08-19T00:13:06Z</dcterms:modified>
</cp:coreProperties>
</file>