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C2FD4-7E15-4020-8A74-C5D5E2B64BA9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45000"/>
            <a:ext cx="5607050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2BA9F-545E-456E-B4F4-72689F07C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8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2BA9F-545E-456E-B4F4-72689F07CA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3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4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3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8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4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7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4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6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CB51B-EB14-4160-B927-04031DCD17B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3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661352" y="1750357"/>
            <a:ext cx="2738749" cy="6570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Display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displayForm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487279" y="1733765"/>
            <a:ext cx="3174073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Screen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displayForm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25880" y="3567674"/>
            <a:ext cx="19050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passwordForm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3507092" y="1209507"/>
            <a:ext cx="2052221" cy="405921"/>
          </a:xfrm>
          <a:custGeom>
            <a:avLst/>
            <a:gdLst>
              <a:gd name="connsiteX0" fmla="*/ 0 w 1908313"/>
              <a:gd name="connsiteY0" fmla="*/ 318071 h 357828"/>
              <a:gd name="connsiteX1" fmla="*/ 185531 w 1908313"/>
              <a:gd name="connsiteY1" fmla="*/ 238558 h 357828"/>
              <a:gd name="connsiteX2" fmla="*/ 675861 w 1908313"/>
              <a:gd name="connsiteY2" fmla="*/ 26524 h 357828"/>
              <a:gd name="connsiteX3" fmla="*/ 1258957 w 1908313"/>
              <a:gd name="connsiteY3" fmla="*/ 39776 h 357828"/>
              <a:gd name="connsiteX4" fmla="*/ 1908313 w 1908313"/>
              <a:gd name="connsiteY4" fmla="*/ 357828 h 3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313" h="357828">
                <a:moveTo>
                  <a:pt x="0" y="318071"/>
                </a:moveTo>
                <a:lnTo>
                  <a:pt x="185531" y="238558"/>
                </a:lnTo>
                <a:cubicBezTo>
                  <a:pt x="298175" y="189967"/>
                  <a:pt x="496957" y="59654"/>
                  <a:pt x="675861" y="26524"/>
                </a:cubicBezTo>
                <a:cubicBezTo>
                  <a:pt x="854765" y="-6606"/>
                  <a:pt x="1053548" y="-15441"/>
                  <a:pt x="1258957" y="39776"/>
                </a:cubicBezTo>
                <a:cubicBezTo>
                  <a:pt x="1464366" y="94993"/>
                  <a:pt x="1686339" y="226410"/>
                  <a:pt x="1908313" y="35782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flipH="1" flipV="1">
            <a:off x="3473092" y="2467614"/>
            <a:ext cx="2062633" cy="463734"/>
          </a:xfrm>
          <a:custGeom>
            <a:avLst/>
            <a:gdLst>
              <a:gd name="connsiteX0" fmla="*/ 0 w 1908313"/>
              <a:gd name="connsiteY0" fmla="*/ 318071 h 357828"/>
              <a:gd name="connsiteX1" fmla="*/ 185531 w 1908313"/>
              <a:gd name="connsiteY1" fmla="*/ 238558 h 357828"/>
              <a:gd name="connsiteX2" fmla="*/ 675861 w 1908313"/>
              <a:gd name="connsiteY2" fmla="*/ 26524 h 357828"/>
              <a:gd name="connsiteX3" fmla="*/ 1258957 w 1908313"/>
              <a:gd name="connsiteY3" fmla="*/ 39776 h 357828"/>
              <a:gd name="connsiteX4" fmla="*/ 1908313 w 1908313"/>
              <a:gd name="connsiteY4" fmla="*/ 357828 h 3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313" h="357828">
                <a:moveTo>
                  <a:pt x="0" y="318071"/>
                </a:moveTo>
                <a:lnTo>
                  <a:pt x="185531" y="238558"/>
                </a:lnTo>
                <a:cubicBezTo>
                  <a:pt x="298175" y="189967"/>
                  <a:pt x="496957" y="59654"/>
                  <a:pt x="675861" y="26524"/>
                </a:cubicBezTo>
                <a:cubicBezTo>
                  <a:pt x="854765" y="-6606"/>
                  <a:pt x="1053548" y="-15441"/>
                  <a:pt x="1258957" y="39776"/>
                </a:cubicBezTo>
                <a:cubicBezTo>
                  <a:pt x="1464366" y="94993"/>
                  <a:pt x="1686339" y="226410"/>
                  <a:pt x="1908313" y="35782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35280" y="2818075"/>
            <a:ext cx="2007702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Email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requestForm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22543" y="4547104"/>
            <a:ext cx="2007703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Token</a:t>
            </a:r>
          </a:p>
          <a:p>
            <a:pPr algn="ctr"/>
            <a:r>
              <a:rPr lang="en-US" dirty="0"/>
              <a:t>(</a:t>
            </a:r>
            <a:r>
              <a:rPr lang="en-US" dirty="0" err="1" smtClean="0"/>
              <a:t>confirmForm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22566" y="4529156"/>
            <a:ext cx="2023074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Name / Pass</a:t>
            </a:r>
          </a:p>
          <a:p>
            <a:pPr algn="ctr"/>
            <a:r>
              <a:rPr lang="en-US" dirty="0"/>
              <a:t>(</a:t>
            </a:r>
            <a:r>
              <a:rPr lang="en-US" dirty="0" err="1" smtClean="0"/>
              <a:t>registerForm</a:t>
            </a:r>
            <a:r>
              <a:rPr lang="en-US" dirty="0" smtClean="0"/>
              <a:t>)</a:t>
            </a:r>
            <a:endParaRPr lang="en-US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73080" y="2525582"/>
            <a:ext cx="0" cy="274983"/>
          </a:xfrm>
          <a:prstGeom prst="straightConnector1">
            <a:avLst/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82640" y="2573600"/>
            <a:ext cx="0" cy="965298"/>
          </a:xfrm>
          <a:prstGeom prst="straightConnector1">
            <a:avLst/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02149" y="3287162"/>
            <a:ext cx="245547" cy="251736"/>
          </a:xfrm>
          <a:prstGeom prst="straightConnector1">
            <a:avLst/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378659" y="1151057"/>
            <a:ext cx="2171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Anonymous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52208" y="1151056"/>
            <a:ext cx="1796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Logged In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864358" y="598825"/>
            <a:ext cx="1293742" cy="326871"/>
          </a:xfrm>
          <a:prstGeom prst="roundRect">
            <a:avLst/>
          </a:prstGeom>
          <a:ln w="28575"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(quick)</a:t>
            </a:r>
          </a:p>
        </p:txBody>
      </p:sp>
      <p:sp>
        <p:nvSpPr>
          <p:cNvPr id="30" name="Freeform 29"/>
          <p:cNvSpPr/>
          <p:nvPr/>
        </p:nvSpPr>
        <p:spPr>
          <a:xfrm>
            <a:off x="657639" y="382078"/>
            <a:ext cx="2209239" cy="706766"/>
          </a:xfrm>
          <a:custGeom>
            <a:avLst/>
            <a:gdLst>
              <a:gd name="connsiteX0" fmla="*/ 0 w 1868556"/>
              <a:gd name="connsiteY0" fmla="*/ 3458818 h 3458818"/>
              <a:gd name="connsiteX1" fmla="*/ 172278 w 1868556"/>
              <a:gd name="connsiteY1" fmla="*/ 3326296 h 3458818"/>
              <a:gd name="connsiteX2" fmla="*/ 662609 w 1868556"/>
              <a:gd name="connsiteY2" fmla="*/ 2756452 h 3458818"/>
              <a:gd name="connsiteX3" fmla="*/ 874643 w 1868556"/>
              <a:gd name="connsiteY3" fmla="*/ 1152939 h 3458818"/>
              <a:gd name="connsiteX4" fmla="*/ 1152939 w 1868556"/>
              <a:gd name="connsiteY4" fmla="*/ 477079 h 3458818"/>
              <a:gd name="connsiteX5" fmla="*/ 1868556 w 1868556"/>
              <a:gd name="connsiteY5" fmla="*/ 0 h 345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8556" h="3458818">
                <a:moveTo>
                  <a:pt x="0" y="3458818"/>
                </a:moveTo>
                <a:cubicBezTo>
                  <a:pt x="30921" y="3451087"/>
                  <a:pt x="61843" y="3443357"/>
                  <a:pt x="172278" y="3326296"/>
                </a:cubicBezTo>
                <a:cubicBezTo>
                  <a:pt x="282713" y="3209235"/>
                  <a:pt x="545548" y="3118678"/>
                  <a:pt x="662609" y="2756452"/>
                </a:cubicBezTo>
                <a:cubicBezTo>
                  <a:pt x="779670" y="2394226"/>
                  <a:pt x="792921" y="1532834"/>
                  <a:pt x="874643" y="1152939"/>
                </a:cubicBezTo>
                <a:cubicBezTo>
                  <a:pt x="956365" y="773043"/>
                  <a:pt x="987287" y="669235"/>
                  <a:pt x="1152939" y="477079"/>
                </a:cubicBezTo>
                <a:cubicBezTo>
                  <a:pt x="1318591" y="284923"/>
                  <a:pt x="1593573" y="142461"/>
                  <a:pt x="1868556" y="0"/>
                </a:cubicBezTo>
              </a:path>
            </a:pathLst>
          </a:custGeom>
          <a:noFill/>
          <a:ln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535280" y="5454675"/>
            <a:ext cx="1994966" cy="687435"/>
          </a:xfrm>
          <a:prstGeom prst="roundRect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validateKey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Action)</a:t>
            </a:r>
          </a:p>
        </p:txBody>
      </p:sp>
      <p:sp>
        <p:nvSpPr>
          <p:cNvPr id="32" name="Freeform 31"/>
          <p:cNvSpPr/>
          <p:nvPr/>
        </p:nvSpPr>
        <p:spPr>
          <a:xfrm>
            <a:off x="3587988" y="4922515"/>
            <a:ext cx="1876600" cy="875661"/>
          </a:xfrm>
          <a:custGeom>
            <a:avLst/>
            <a:gdLst>
              <a:gd name="connsiteX0" fmla="*/ 0 w 1868556"/>
              <a:gd name="connsiteY0" fmla="*/ 3458818 h 3458818"/>
              <a:gd name="connsiteX1" fmla="*/ 172278 w 1868556"/>
              <a:gd name="connsiteY1" fmla="*/ 3326296 h 3458818"/>
              <a:gd name="connsiteX2" fmla="*/ 662609 w 1868556"/>
              <a:gd name="connsiteY2" fmla="*/ 2756452 h 3458818"/>
              <a:gd name="connsiteX3" fmla="*/ 874643 w 1868556"/>
              <a:gd name="connsiteY3" fmla="*/ 1152939 h 3458818"/>
              <a:gd name="connsiteX4" fmla="*/ 1152939 w 1868556"/>
              <a:gd name="connsiteY4" fmla="*/ 477079 h 3458818"/>
              <a:gd name="connsiteX5" fmla="*/ 1868556 w 1868556"/>
              <a:gd name="connsiteY5" fmla="*/ 0 h 345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8556" h="3458818">
                <a:moveTo>
                  <a:pt x="0" y="3458818"/>
                </a:moveTo>
                <a:cubicBezTo>
                  <a:pt x="30921" y="3451087"/>
                  <a:pt x="61843" y="3443357"/>
                  <a:pt x="172278" y="3326296"/>
                </a:cubicBezTo>
                <a:cubicBezTo>
                  <a:pt x="282713" y="3209235"/>
                  <a:pt x="545548" y="3118678"/>
                  <a:pt x="662609" y="2756452"/>
                </a:cubicBezTo>
                <a:cubicBezTo>
                  <a:pt x="779670" y="2394226"/>
                  <a:pt x="792921" y="1532834"/>
                  <a:pt x="874643" y="1152939"/>
                </a:cubicBezTo>
                <a:cubicBezTo>
                  <a:pt x="956365" y="773043"/>
                  <a:pt x="987287" y="669235"/>
                  <a:pt x="1152939" y="477079"/>
                </a:cubicBezTo>
                <a:cubicBezTo>
                  <a:pt x="1318591" y="284923"/>
                  <a:pt x="1593573" y="142461"/>
                  <a:pt x="1868556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flipH="1" flipV="1">
            <a:off x="7690997" y="5892498"/>
            <a:ext cx="1012891" cy="57633"/>
          </a:xfrm>
          <a:custGeom>
            <a:avLst/>
            <a:gdLst>
              <a:gd name="connsiteX0" fmla="*/ 0 w 596348"/>
              <a:gd name="connsiteY0" fmla="*/ 5926 h 761300"/>
              <a:gd name="connsiteX1" fmla="*/ 238539 w 596348"/>
              <a:gd name="connsiteY1" fmla="*/ 19178 h 761300"/>
              <a:gd name="connsiteX2" fmla="*/ 450574 w 596348"/>
              <a:gd name="connsiteY2" fmla="*/ 164952 h 761300"/>
              <a:gd name="connsiteX3" fmla="*/ 596348 w 596348"/>
              <a:gd name="connsiteY3" fmla="*/ 761300 h 76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48" h="761300">
                <a:moveTo>
                  <a:pt x="0" y="5926"/>
                </a:moveTo>
                <a:cubicBezTo>
                  <a:pt x="81721" y="-700"/>
                  <a:pt x="163443" y="-7326"/>
                  <a:pt x="238539" y="19178"/>
                </a:cubicBezTo>
                <a:cubicBezTo>
                  <a:pt x="313635" y="45682"/>
                  <a:pt x="390939" y="41265"/>
                  <a:pt x="450574" y="164952"/>
                </a:cubicBezTo>
                <a:cubicBezTo>
                  <a:pt x="510209" y="288639"/>
                  <a:pt x="553278" y="524969"/>
                  <a:pt x="596348" y="761300"/>
                </a:cubicBezTo>
              </a:path>
            </a:pathLst>
          </a:custGeom>
          <a:noFill/>
          <a:ln>
            <a:solidFill>
              <a:srgbClr val="C0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16200000" flipH="1" flipV="1">
            <a:off x="2846893" y="1234460"/>
            <a:ext cx="670283" cy="142120"/>
          </a:xfrm>
          <a:custGeom>
            <a:avLst/>
            <a:gdLst>
              <a:gd name="connsiteX0" fmla="*/ 0 w 1908313"/>
              <a:gd name="connsiteY0" fmla="*/ 318071 h 357828"/>
              <a:gd name="connsiteX1" fmla="*/ 185531 w 1908313"/>
              <a:gd name="connsiteY1" fmla="*/ 238558 h 357828"/>
              <a:gd name="connsiteX2" fmla="*/ 675861 w 1908313"/>
              <a:gd name="connsiteY2" fmla="*/ 26524 h 357828"/>
              <a:gd name="connsiteX3" fmla="*/ 1258957 w 1908313"/>
              <a:gd name="connsiteY3" fmla="*/ 39776 h 357828"/>
              <a:gd name="connsiteX4" fmla="*/ 1908313 w 1908313"/>
              <a:gd name="connsiteY4" fmla="*/ 357828 h 3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313" h="357828">
                <a:moveTo>
                  <a:pt x="0" y="318071"/>
                </a:moveTo>
                <a:lnTo>
                  <a:pt x="185531" y="238558"/>
                </a:lnTo>
                <a:cubicBezTo>
                  <a:pt x="298175" y="189967"/>
                  <a:pt x="496957" y="59654"/>
                  <a:pt x="675861" y="26524"/>
                </a:cubicBezTo>
                <a:cubicBezTo>
                  <a:pt x="854765" y="-6606"/>
                  <a:pt x="1053548" y="-15441"/>
                  <a:pt x="1258957" y="39776"/>
                </a:cubicBezTo>
                <a:cubicBezTo>
                  <a:pt x="1464366" y="94993"/>
                  <a:pt x="1686339" y="226410"/>
                  <a:pt x="1908313" y="35782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535280" y="3654801"/>
            <a:ext cx="1975949" cy="670532"/>
          </a:xfrm>
          <a:prstGeom prst="roundRect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 smtClean="0"/>
              <a:t>registerNew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Action</a:t>
            </a:r>
            <a:r>
              <a:rPr lang="en-US" dirty="0"/>
              <a:t>)</a:t>
            </a:r>
          </a:p>
        </p:txBody>
      </p:sp>
      <p:sp>
        <p:nvSpPr>
          <p:cNvPr id="45" name="Freeform 44"/>
          <p:cNvSpPr/>
          <p:nvPr/>
        </p:nvSpPr>
        <p:spPr>
          <a:xfrm rot="16200000" flipH="1">
            <a:off x="1114223" y="3389583"/>
            <a:ext cx="260669" cy="356182"/>
          </a:xfrm>
          <a:custGeom>
            <a:avLst/>
            <a:gdLst>
              <a:gd name="connsiteX0" fmla="*/ 0 w 1908313"/>
              <a:gd name="connsiteY0" fmla="*/ 318071 h 357828"/>
              <a:gd name="connsiteX1" fmla="*/ 185531 w 1908313"/>
              <a:gd name="connsiteY1" fmla="*/ 238558 h 357828"/>
              <a:gd name="connsiteX2" fmla="*/ 675861 w 1908313"/>
              <a:gd name="connsiteY2" fmla="*/ 26524 h 357828"/>
              <a:gd name="connsiteX3" fmla="*/ 1258957 w 1908313"/>
              <a:gd name="connsiteY3" fmla="*/ 39776 h 357828"/>
              <a:gd name="connsiteX4" fmla="*/ 1908313 w 1908313"/>
              <a:gd name="connsiteY4" fmla="*/ 357828 h 3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313" h="357828">
                <a:moveTo>
                  <a:pt x="0" y="318071"/>
                </a:moveTo>
                <a:lnTo>
                  <a:pt x="185531" y="238558"/>
                </a:lnTo>
                <a:cubicBezTo>
                  <a:pt x="298175" y="189967"/>
                  <a:pt x="496957" y="59654"/>
                  <a:pt x="675861" y="26524"/>
                </a:cubicBezTo>
                <a:cubicBezTo>
                  <a:pt x="854765" y="-6606"/>
                  <a:pt x="1053548" y="-15441"/>
                  <a:pt x="1258957" y="39776"/>
                </a:cubicBezTo>
                <a:cubicBezTo>
                  <a:pt x="1464366" y="94993"/>
                  <a:pt x="1686339" y="226410"/>
                  <a:pt x="1908313" y="35782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rot="16200000" flipH="1">
            <a:off x="1159685" y="4284804"/>
            <a:ext cx="221036" cy="356182"/>
          </a:xfrm>
          <a:custGeom>
            <a:avLst/>
            <a:gdLst>
              <a:gd name="connsiteX0" fmla="*/ 0 w 1908313"/>
              <a:gd name="connsiteY0" fmla="*/ 318071 h 357828"/>
              <a:gd name="connsiteX1" fmla="*/ 185531 w 1908313"/>
              <a:gd name="connsiteY1" fmla="*/ 238558 h 357828"/>
              <a:gd name="connsiteX2" fmla="*/ 675861 w 1908313"/>
              <a:gd name="connsiteY2" fmla="*/ 26524 h 357828"/>
              <a:gd name="connsiteX3" fmla="*/ 1258957 w 1908313"/>
              <a:gd name="connsiteY3" fmla="*/ 39776 h 357828"/>
              <a:gd name="connsiteX4" fmla="*/ 1908313 w 1908313"/>
              <a:gd name="connsiteY4" fmla="*/ 357828 h 3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313" h="357828">
                <a:moveTo>
                  <a:pt x="0" y="318071"/>
                </a:moveTo>
                <a:lnTo>
                  <a:pt x="185531" y="238558"/>
                </a:lnTo>
                <a:cubicBezTo>
                  <a:pt x="298175" y="189967"/>
                  <a:pt x="496957" y="59654"/>
                  <a:pt x="675861" y="26524"/>
                </a:cubicBezTo>
                <a:cubicBezTo>
                  <a:pt x="854765" y="-6606"/>
                  <a:pt x="1053548" y="-15441"/>
                  <a:pt x="1258957" y="39776"/>
                </a:cubicBezTo>
                <a:cubicBezTo>
                  <a:pt x="1464366" y="94993"/>
                  <a:pt x="1686339" y="226410"/>
                  <a:pt x="1908313" y="35782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6200000" flipV="1">
            <a:off x="3560106" y="4255217"/>
            <a:ext cx="394726" cy="391238"/>
          </a:xfrm>
          <a:custGeom>
            <a:avLst/>
            <a:gdLst>
              <a:gd name="connsiteX0" fmla="*/ 0 w 1908313"/>
              <a:gd name="connsiteY0" fmla="*/ 318071 h 357828"/>
              <a:gd name="connsiteX1" fmla="*/ 185531 w 1908313"/>
              <a:gd name="connsiteY1" fmla="*/ 238558 h 357828"/>
              <a:gd name="connsiteX2" fmla="*/ 675861 w 1908313"/>
              <a:gd name="connsiteY2" fmla="*/ 26524 h 357828"/>
              <a:gd name="connsiteX3" fmla="*/ 1258957 w 1908313"/>
              <a:gd name="connsiteY3" fmla="*/ 39776 h 357828"/>
              <a:gd name="connsiteX4" fmla="*/ 1908313 w 1908313"/>
              <a:gd name="connsiteY4" fmla="*/ 357828 h 3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313" h="357828">
                <a:moveTo>
                  <a:pt x="0" y="318071"/>
                </a:moveTo>
                <a:lnTo>
                  <a:pt x="185531" y="238558"/>
                </a:lnTo>
                <a:cubicBezTo>
                  <a:pt x="298175" y="189967"/>
                  <a:pt x="496957" y="59654"/>
                  <a:pt x="675861" y="26524"/>
                </a:cubicBezTo>
                <a:cubicBezTo>
                  <a:pt x="854765" y="-6606"/>
                  <a:pt x="1053548" y="-15441"/>
                  <a:pt x="1258957" y="39776"/>
                </a:cubicBezTo>
                <a:cubicBezTo>
                  <a:pt x="1464366" y="94993"/>
                  <a:pt x="1686339" y="226410"/>
                  <a:pt x="1908313" y="35782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 flipV="1">
            <a:off x="496680" y="5227781"/>
            <a:ext cx="967565" cy="547327"/>
          </a:xfrm>
          <a:custGeom>
            <a:avLst/>
            <a:gdLst>
              <a:gd name="connsiteX0" fmla="*/ 0 w 1868556"/>
              <a:gd name="connsiteY0" fmla="*/ 3458818 h 3458818"/>
              <a:gd name="connsiteX1" fmla="*/ 172278 w 1868556"/>
              <a:gd name="connsiteY1" fmla="*/ 3326296 h 3458818"/>
              <a:gd name="connsiteX2" fmla="*/ 662609 w 1868556"/>
              <a:gd name="connsiteY2" fmla="*/ 2756452 h 3458818"/>
              <a:gd name="connsiteX3" fmla="*/ 874643 w 1868556"/>
              <a:gd name="connsiteY3" fmla="*/ 1152939 h 3458818"/>
              <a:gd name="connsiteX4" fmla="*/ 1152939 w 1868556"/>
              <a:gd name="connsiteY4" fmla="*/ 477079 h 3458818"/>
              <a:gd name="connsiteX5" fmla="*/ 1868556 w 1868556"/>
              <a:gd name="connsiteY5" fmla="*/ 0 h 345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8556" h="3458818">
                <a:moveTo>
                  <a:pt x="0" y="3458818"/>
                </a:moveTo>
                <a:cubicBezTo>
                  <a:pt x="30921" y="3451087"/>
                  <a:pt x="61843" y="3443357"/>
                  <a:pt x="172278" y="3326296"/>
                </a:cubicBezTo>
                <a:cubicBezTo>
                  <a:pt x="282713" y="3209235"/>
                  <a:pt x="545548" y="3118678"/>
                  <a:pt x="662609" y="2756452"/>
                </a:cubicBezTo>
                <a:cubicBezTo>
                  <a:pt x="779670" y="2394226"/>
                  <a:pt x="792921" y="1532834"/>
                  <a:pt x="874643" y="1152939"/>
                </a:cubicBezTo>
                <a:cubicBezTo>
                  <a:pt x="956365" y="773043"/>
                  <a:pt x="987287" y="669235"/>
                  <a:pt x="1152939" y="477079"/>
                </a:cubicBezTo>
                <a:cubicBezTo>
                  <a:pt x="1318591" y="284923"/>
                  <a:pt x="1593573" y="142461"/>
                  <a:pt x="1868556" y="0"/>
                </a:cubicBezTo>
              </a:path>
            </a:pathLst>
          </a:custGeom>
          <a:noFill/>
          <a:ln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rot="16200000" flipH="1">
            <a:off x="1205829" y="5147383"/>
            <a:ext cx="221036" cy="356182"/>
          </a:xfrm>
          <a:custGeom>
            <a:avLst/>
            <a:gdLst>
              <a:gd name="connsiteX0" fmla="*/ 0 w 1908313"/>
              <a:gd name="connsiteY0" fmla="*/ 318071 h 357828"/>
              <a:gd name="connsiteX1" fmla="*/ 185531 w 1908313"/>
              <a:gd name="connsiteY1" fmla="*/ 238558 h 357828"/>
              <a:gd name="connsiteX2" fmla="*/ 675861 w 1908313"/>
              <a:gd name="connsiteY2" fmla="*/ 26524 h 357828"/>
              <a:gd name="connsiteX3" fmla="*/ 1258957 w 1908313"/>
              <a:gd name="connsiteY3" fmla="*/ 39776 h 357828"/>
              <a:gd name="connsiteX4" fmla="*/ 1908313 w 1908313"/>
              <a:gd name="connsiteY4" fmla="*/ 357828 h 3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313" h="357828">
                <a:moveTo>
                  <a:pt x="0" y="318071"/>
                </a:moveTo>
                <a:lnTo>
                  <a:pt x="185531" y="238558"/>
                </a:lnTo>
                <a:cubicBezTo>
                  <a:pt x="298175" y="189967"/>
                  <a:pt x="496957" y="59654"/>
                  <a:pt x="675861" y="26524"/>
                </a:cubicBezTo>
                <a:cubicBezTo>
                  <a:pt x="854765" y="-6606"/>
                  <a:pt x="1053548" y="-15441"/>
                  <a:pt x="1258957" y="39776"/>
                </a:cubicBezTo>
                <a:cubicBezTo>
                  <a:pt x="1464366" y="94993"/>
                  <a:pt x="1686339" y="226410"/>
                  <a:pt x="1908313" y="35782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580310" y="5431390"/>
            <a:ext cx="1994966" cy="687435"/>
          </a:xfrm>
          <a:prstGeom prst="roundRect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createNewUser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Action)</a:t>
            </a:r>
          </a:p>
        </p:txBody>
      </p:sp>
      <p:sp>
        <p:nvSpPr>
          <p:cNvPr id="51" name="Freeform 50"/>
          <p:cNvSpPr/>
          <p:nvPr/>
        </p:nvSpPr>
        <p:spPr>
          <a:xfrm rot="16200000" flipH="1">
            <a:off x="5251965" y="5184074"/>
            <a:ext cx="239719" cy="301486"/>
          </a:xfrm>
          <a:custGeom>
            <a:avLst/>
            <a:gdLst>
              <a:gd name="connsiteX0" fmla="*/ 0 w 1908313"/>
              <a:gd name="connsiteY0" fmla="*/ 318071 h 357828"/>
              <a:gd name="connsiteX1" fmla="*/ 185531 w 1908313"/>
              <a:gd name="connsiteY1" fmla="*/ 238558 h 357828"/>
              <a:gd name="connsiteX2" fmla="*/ 675861 w 1908313"/>
              <a:gd name="connsiteY2" fmla="*/ 26524 h 357828"/>
              <a:gd name="connsiteX3" fmla="*/ 1258957 w 1908313"/>
              <a:gd name="connsiteY3" fmla="*/ 39776 h 357828"/>
              <a:gd name="connsiteX4" fmla="*/ 1908313 w 1908313"/>
              <a:gd name="connsiteY4" fmla="*/ 357828 h 3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313" h="357828">
                <a:moveTo>
                  <a:pt x="0" y="318071"/>
                </a:moveTo>
                <a:lnTo>
                  <a:pt x="185531" y="238558"/>
                </a:lnTo>
                <a:cubicBezTo>
                  <a:pt x="298175" y="189967"/>
                  <a:pt x="496957" y="59654"/>
                  <a:pt x="675861" y="26524"/>
                </a:cubicBezTo>
                <a:cubicBezTo>
                  <a:pt x="854765" y="-6606"/>
                  <a:pt x="1053548" y="-15441"/>
                  <a:pt x="1258957" y="39776"/>
                </a:cubicBezTo>
                <a:cubicBezTo>
                  <a:pt x="1464366" y="94993"/>
                  <a:pt x="1686339" y="226410"/>
                  <a:pt x="1908313" y="35782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6021402" y="2859136"/>
            <a:ext cx="1862245" cy="369332"/>
          </a:xfrm>
          <a:prstGeom prst="roundRect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passwordAction</a:t>
            </a:r>
            <a:r>
              <a:rPr lang="en-US" dirty="0"/>
              <a:t>)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6602149" y="2573600"/>
            <a:ext cx="245548" cy="226966"/>
          </a:xfrm>
          <a:prstGeom prst="straightConnector1">
            <a:avLst/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Freeform 58"/>
          <p:cNvSpPr/>
          <p:nvPr/>
        </p:nvSpPr>
        <p:spPr>
          <a:xfrm>
            <a:off x="7615855" y="2081193"/>
            <a:ext cx="914668" cy="3693916"/>
          </a:xfrm>
          <a:custGeom>
            <a:avLst/>
            <a:gdLst>
              <a:gd name="connsiteX0" fmla="*/ 119270 w 914521"/>
              <a:gd name="connsiteY0" fmla="*/ 3964491 h 3990524"/>
              <a:gd name="connsiteX1" fmla="*/ 251792 w 914521"/>
              <a:gd name="connsiteY1" fmla="*/ 3951239 h 3990524"/>
              <a:gd name="connsiteX2" fmla="*/ 543340 w 914521"/>
              <a:gd name="connsiteY2" fmla="*/ 3818717 h 3990524"/>
              <a:gd name="connsiteX3" fmla="*/ 914400 w 914521"/>
              <a:gd name="connsiteY3" fmla="*/ 2135691 h 3990524"/>
              <a:gd name="connsiteX4" fmla="*/ 503583 w 914521"/>
              <a:gd name="connsiteY4" fmla="*/ 227378 h 3990524"/>
              <a:gd name="connsiteX5" fmla="*/ 0 w 914521"/>
              <a:gd name="connsiteY5" fmla="*/ 108109 h 3990524"/>
              <a:gd name="connsiteX0" fmla="*/ 119270 w 923344"/>
              <a:gd name="connsiteY0" fmla="*/ 3872158 h 3898191"/>
              <a:gd name="connsiteX1" fmla="*/ 251792 w 923344"/>
              <a:gd name="connsiteY1" fmla="*/ 3858906 h 3898191"/>
              <a:gd name="connsiteX2" fmla="*/ 543340 w 923344"/>
              <a:gd name="connsiteY2" fmla="*/ 3726384 h 3898191"/>
              <a:gd name="connsiteX3" fmla="*/ 914400 w 923344"/>
              <a:gd name="connsiteY3" fmla="*/ 2043358 h 3898191"/>
              <a:gd name="connsiteX4" fmla="*/ 738714 w 923344"/>
              <a:gd name="connsiteY4" fmla="*/ 727228 h 3898191"/>
              <a:gd name="connsiteX5" fmla="*/ 0 w 923344"/>
              <a:gd name="connsiteY5" fmla="*/ 15776 h 3898191"/>
              <a:gd name="connsiteX0" fmla="*/ 119270 w 923344"/>
              <a:gd name="connsiteY0" fmla="*/ 3856428 h 3882461"/>
              <a:gd name="connsiteX1" fmla="*/ 251792 w 923344"/>
              <a:gd name="connsiteY1" fmla="*/ 3843176 h 3882461"/>
              <a:gd name="connsiteX2" fmla="*/ 543340 w 923344"/>
              <a:gd name="connsiteY2" fmla="*/ 3710654 h 3882461"/>
              <a:gd name="connsiteX3" fmla="*/ 914400 w 923344"/>
              <a:gd name="connsiteY3" fmla="*/ 2027628 h 3882461"/>
              <a:gd name="connsiteX4" fmla="*/ 738714 w 923344"/>
              <a:gd name="connsiteY4" fmla="*/ 711498 h 3882461"/>
              <a:gd name="connsiteX5" fmla="*/ 0 w 923344"/>
              <a:gd name="connsiteY5" fmla="*/ 46 h 3882461"/>
              <a:gd name="connsiteX0" fmla="*/ 119270 w 914513"/>
              <a:gd name="connsiteY0" fmla="*/ 3856428 h 3889486"/>
              <a:gd name="connsiteX1" fmla="*/ 251792 w 914513"/>
              <a:gd name="connsiteY1" fmla="*/ 3843176 h 3889486"/>
              <a:gd name="connsiteX2" fmla="*/ 726220 w 914513"/>
              <a:gd name="connsiteY2" fmla="*/ 3301351 h 3889486"/>
              <a:gd name="connsiteX3" fmla="*/ 914400 w 914513"/>
              <a:gd name="connsiteY3" fmla="*/ 2027628 h 3889486"/>
              <a:gd name="connsiteX4" fmla="*/ 738714 w 914513"/>
              <a:gd name="connsiteY4" fmla="*/ 711498 h 3889486"/>
              <a:gd name="connsiteX5" fmla="*/ 0 w 914513"/>
              <a:gd name="connsiteY5" fmla="*/ 46 h 3889486"/>
              <a:gd name="connsiteX0" fmla="*/ 119270 w 914513"/>
              <a:gd name="connsiteY0" fmla="*/ 3856428 h 3857047"/>
              <a:gd name="connsiteX1" fmla="*/ 495632 w 914513"/>
              <a:gd name="connsiteY1" fmla="*/ 3738673 h 3857047"/>
              <a:gd name="connsiteX2" fmla="*/ 726220 w 914513"/>
              <a:gd name="connsiteY2" fmla="*/ 3301351 h 3857047"/>
              <a:gd name="connsiteX3" fmla="*/ 914400 w 914513"/>
              <a:gd name="connsiteY3" fmla="*/ 2027628 h 3857047"/>
              <a:gd name="connsiteX4" fmla="*/ 738714 w 914513"/>
              <a:gd name="connsiteY4" fmla="*/ 711498 h 3857047"/>
              <a:gd name="connsiteX5" fmla="*/ 0 w 914513"/>
              <a:gd name="connsiteY5" fmla="*/ 46 h 3857047"/>
              <a:gd name="connsiteX0" fmla="*/ 119270 w 914513"/>
              <a:gd name="connsiteY0" fmla="*/ 3856428 h 3857047"/>
              <a:gd name="connsiteX1" fmla="*/ 495632 w 914513"/>
              <a:gd name="connsiteY1" fmla="*/ 3738673 h 3857047"/>
              <a:gd name="connsiteX2" fmla="*/ 726220 w 914513"/>
              <a:gd name="connsiteY2" fmla="*/ 3301351 h 3857047"/>
              <a:gd name="connsiteX3" fmla="*/ 914400 w 914513"/>
              <a:gd name="connsiteY3" fmla="*/ 2027628 h 3857047"/>
              <a:gd name="connsiteX4" fmla="*/ 738714 w 914513"/>
              <a:gd name="connsiteY4" fmla="*/ 711498 h 3857047"/>
              <a:gd name="connsiteX5" fmla="*/ 0 w 914513"/>
              <a:gd name="connsiteY5" fmla="*/ 46 h 3857047"/>
              <a:gd name="connsiteX0" fmla="*/ 119270 w 914513"/>
              <a:gd name="connsiteY0" fmla="*/ 3856428 h 3856428"/>
              <a:gd name="connsiteX1" fmla="*/ 495632 w 914513"/>
              <a:gd name="connsiteY1" fmla="*/ 3738673 h 3856428"/>
              <a:gd name="connsiteX2" fmla="*/ 726220 w 914513"/>
              <a:gd name="connsiteY2" fmla="*/ 3301351 h 3856428"/>
              <a:gd name="connsiteX3" fmla="*/ 914400 w 914513"/>
              <a:gd name="connsiteY3" fmla="*/ 2027628 h 3856428"/>
              <a:gd name="connsiteX4" fmla="*/ 738714 w 914513"/>
              <a:gd name="connsiteY4" fmla="*/ 711498 h 3856428"/>
              <a:gd name="connsiteX5" fmla="*/ 0 w 914513"/>
              <a:gd name="connsiteY5" fmla="*/ 46 h 3856428"/>
              <a:gd name="connsiteX0" fmla="*/ 119270 w 914513"/>
              <a:gd name="connsiteY0" fmla="*/ 3856428 h 3856428"/>
              <a:gd name="connsiteX1" fmla="*/ 608843 w 914513"/>
              <a:gd name="connsiteY1" fmla="*/ 3651587 h 3856428"/>
              <a:gd name="connsiteX2" fmla="*/ 726220 w 914513"/>
              <a:gd name="connsiteY2" fmla="*/ 3301351 h 3856428"/>
              <a:gd name="connsiteX3" fmla="*/ 914400 w 914513"/>
              <a:gd name="connsiteY3" fmla="*/ 2027628 h 3856428"/>
              <a:gd name="connsiteX4" fmla="*/ 738714 w 914513"/>
              <a:gd name="connsiteY4" fmla="*/ 711498 h 3856428"/>
              <a:gd name="connsiteX5" fmla="*/ 0 w 914513"/>
              <a:gd name="connsiteY5" fmla="*/ 46 h 3856428"/>
              <a:gd name="connsiteX0" fmla="*/ 119270 w 914513"/>
              <a:gd name="connsiteY0" fmla="*/ 3856428 h 3856428"/>
              <a:gd name="connsiteX1" fmla="*/ 608843 w 914513"/>
              <a:gd name="connsiteY1" fmla="*/ 3651587 h 3856428"/>
              <a:gd name="connsiteX2" fmla="*/ 726220 w 914513"/>
              <a:gd name="connsiteY2" fmla="*/ 3301351 h 3856428"/>
              <a:gd name="connsiteX3" fmla="*/ 914400 w 914513"/>
              <a:gd name="connsiteY3" fmla="*/ 2027628 h 3856428"/>
              <a:gd name="connsiteX4" fmla="*/ 738714 w 914513"/>
              <a:gd name="connsiteY4" fmla="*/ 711498 h 3856428"/>
              <a:gd name="connsiteX5" fmla="*/ 0 w 914513"/>
              <a:gd name="connsiteY5" fmla="*/ 46 h 3856428"/>
              <a:gd name="connsiteX0" fmla="*/ 119270 w 916569"/>
              <a:gd name="connsiteY0" fmla="*/ 3856428 h 3856428"/>
              <a:gd name="connsiteX1" fmla="*/ 608843 w 916569"/>
              <a:gd name="connsiteY1" fmla="*/ 3651587 h 3856428"/>
              <a:gd name="connsiteX2" fmla="*/ 822014 w 916569"/>
              <a:gd name="connsiteY2" fmla="*/ 3066220 h 3856428"/>
              <a:gd name="connsiteX3" fmla="*/ 914400 w 916569"/>
              <a:gd name="connsiteY3" fmla="*/ 2027628 h 3856428"/>
              <a:gd name="connsiteX4" fmla="*/ 738714 w 916569"/>
              <a:gd name="connsiteY4" fmla="*/ 711498 h 3856428"/>
              <a:gd name="connsiteX5" fmla="*/ 0 w 916569"/>
              <a:gd name="connsiteY5" fmla="*/ 46 h 3856428"/>
              <a:gd name="connsiteX0" fmla="*/ 119270 w 914400"/>
              <a:gd name="connsiteY0" fmla="*/ 3856428 h 3866970"/>
              <a:gd name="connsiteX1" fmla="*/ 608843 w 914400"/>
              <a:gd name="connsiteY1" fmla="*/ 3651587 h 3866970"/>
              <a:gd name="connsiteX2" fmla="*/ 914400 w 914400"/>
              <a:gd name="connsiteY2" fmla="*/ 2027628 h 3866970"/>
              <a:gd name="connsiteX3" fmla="*/ 738714 w 914400"/>
              <a:gd name="connsiteY3" fmla="*/ 711498 h 3866970"/>
              <a:gd name="connsiteX4" fmla="*/ 0 w 914400"/>
              <a:gd name="connsiteY4" fmla="*/ 46 h 3866970"/>
              <a:gd name="connsiteX0" fmla="*/ 119270 w 915353"/>
              <a:gd name="connsiteY0" fmla="*/ 3856428 h 3856428"/>
              <a:gd name="connsiteX1" fmla="*/ 695929 w 915353"/>
              <a:gd name="connsiteY1" fmla="*/ 3329370 h 3856428"/>
              <a:gd name="connsiteX2" fmla="*/ 914400 w 915353"/>
              <a:gd name="connsiteY2" fmla="*/ 2027628 h 3856428"/>
              <a:gd name="connsiteX3" fmla="*/ 738714 w 915353"/>
              <a:gd name="connsiteY3" fmla="*/ 711498 h 3856428"/>
              <a:gd name="connsiteX4" fmla="*/ 0 w 915353"/>
              <a:gd name="connsiteY4" fmla="*/ 46 h 3856428"/>
              <a:gd name="connsiteX0" fmla="*/ 119270 w 914668"/>
              <a:gd name="connsiteY0" fmla="*/ 3856437 h 3856437"/>
              <a:gd name="connsiteX1" fmla="*/ 695929 w 914668"/>
              <a:gd name="connsiteY1" fmla="*/ 3329379 h 3856437"/>
              <a:gd name="connsiteX2" fmla="*/ 914400 w 914668"/>
              <a:gd name="connsiteY2" fmla="*/ 2027637 h 3856437"/>
              <a:gd name="connsiteX3" fmla="*/ 721297 w 914668"/>
              <a:gd name="connsiteY3" fmla="*/ 641838 h 3856437"/>
              <a:gd name="connsiteX4" fmla="*/ 0 w 914668"/>
              <a:gd name="connsiteY4" fmla="*/ 55 h 385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668" h="3856437">
                <a:moveTo>
                  <a:pt x="119270" y="3856437"/>
                </a:moveTo>
                <a:cubicBezTo>
                  <a:pt x="454992" y="3844541"/>
                  <a:pt x="563407" y="3634179"/>
                  <a:pt x="695929" y="3329379"/>
                </a:cubicBezTo>
                <a:cubicBezTo>
                  <a:pt x="828451" y="3024579"/>
                  <a:pt x="910172" y="2475560"/>
                  <a:pt x="914400" y="2027637"/>
                </a:cubicBezTo>
                <a:cubicBezTo>
                  <a:pt x="918628" y="1579714"/>
                  <a:pt x="873697" y="979768"/>
                  <a:pt x="721297" y="641838"/>
                </a:cubicBezTo>
                <a:cubicBezTo>
                  <a:pt x="568897" y="303908"/>
                  <a:pt x="341054" y="-4773"/>
                  <a:pt x="0" y="5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2866879" y="189592"/>
            <a:ext cx="1264543" cy="314886"/>
          </a:xfrm>
          <a:prstGeom prst="roundRect">
            <a:avLst/>
          </a:prstGeom>
          <a:ln w="28575"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(logout)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808915" y="1055166"/>
            <a:ext cx="1474308" cy="333055"/>
          </a:xfrm>
          <a:prstGeom prst="roundRect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 smtClean="0"/>
              <a:t>loginAction</a:t>
            </a:r>
            <a:r>
              <a:rPr lang="en-US" dirty="0"/>
              <a:t>)</a:t>
            </a:r>
          </a:p>
        </p:txBody>
      </p:sp>
      <p:sp>
        <p:nvSpPr>
          <p:cNvPr id="66" name="Freeform 65"/>
          <p:cNvSpPr/>
          <p:nvPr/>
        </p:nvSpPr>
        <p:spPr>
          <a:xfrm flipH="1" flipV="1">
            <a:off x="4209998" y="664278"/>
            <a:ext cx="4320522" cy="133055"/>
          </a:xfrm>
          <a:custGeom>
            <a:avLst/>
            <a:gdLst>
              <a:gd name="connsiteX0" fmla="*/ 0 w 1868556"/>
              <a:gd name="connsiteY0" fmla="*/ 3458818 h 3458818"/>
              <a:gd name="connsiteX1" fmla="*/ 172278 w 1868556"/>
              <a:gd name="connsiteY1" fmla="*/ 3326296 h 3458818"/>
              <a:gd name="connsiteX2" fmla="*/ 662609 w 1868556"/>
              <a:gd name="connsiteY2" fmla="*/ 2756452 h 3458818"/>
              <a:gd name="connsiteX3" fmla="*/ 874643 w 1868556"/>
              <a:gd name="connsiteY3" fmla="*/ 1152939 h 3458818"/>
              <a:gd name="connsiteX4" fmla="*/ 1152939 w 1868556"/>
              <a:gd name="connsiteY4" fmla="*/ 477079 h 3458818"/>
              <a:gd name="connsiteX5" fmla="*/ 1868556 w 1868556"/>
              <a:gd name="connsiteY5" fmla="*/ 0 h 345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8556" h="3458818">
                <a:moveTo>
                  <a:pt x="0" y="3458818"/>
                </a:moveTo>
                <a:cubicBezTo>
                  <a:pt x="30921" y="3451087"/>
                  <a:pt x="61843" y="3443357"/>
                  <a:pt x="172278" y="3326296"/>
                </a:cubicBezTo>
                <a:cubicBezTo>
                  <a:pt x="282713" y="3209235"/>
                  <a:pt x="545548" y="3118678"/>
                  <a:pt x="662609" y="2756452"/>
                </a:cubicBezTo>
                <a:cubicBezTo>
                  <a:pt x="779670" y="2394226"/>
                  <a:pt x="792921" y="1532834"/>
                  <a:pt x="874643" y="1152939"/>
                </a:cubicBezTo>
                <a:cubicBezTo>
                  <a:pt x="956365" y="773043"/>
                  <a:pt x="987287" y="669235"/>
                  <a:pt x="1152939" y="477079"/>
                </a:cubicBezTo>
                <a:cubicBezTo>
                  <a:pt x="1318591" y="284923"/>
                  <a:pt x="1593573" y="142461"/>
                  <a:pt x="1868556" y="0"/>
                </a:cubicBezTo>
              </a:path>
            </a:pathLst>
          </a:custGeom>
          <a:noFill/>
          <a:ln>
            <a:solidFill>
              <a:srgbClr val="C0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92814" y="430003"/>
            <a:ext cx="1520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logged </a:t>
            </a:r>
            <a:r>
              <a:rPr lang="en-US" sz="1600" dirty="0" smtClean="0">
                <a:solidFill>
                  <a:srgbClr val="00B0F0"/>
                </a:solidFill>
              </a:rPr>
              <a:t>in &amp;  </a:t>
            </a:r>
            <a:r>
              <a:rPr lang="en-US" sz="1600" dirty="0" smtClean="0">
                <a:solidFill>
                  <a:srgbClr val="00B0F0"/>
                </a:solidFill>
              </a:rPr>
              <a:t>‘go’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03239" y="970378"/>
            <a:ext cx="1311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F0"/>
                </a:solidFill>
              </a:rPr>
              <a:t>If anonymous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986591" y="5972833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if ‘go’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2438" y="531926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from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email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8052" y="439405"/>
            <a:ext cx="588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from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app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862857" y="5665350"/>
            <a:ext cx="859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if match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88391" y="4879342"/>
            <a:ext cx="704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     no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match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500673" y="4855562"/>
            <a:ext cx="518053" cy="698829"/>
          </a:xfrm>
          <a:custGeom>
            <a:avLst/>
            <a:gdLst>
              <a:gd name="connsiteX0" fmla="*/ 119270 w 914521"/>
              <a:gd name="connsiteY0" fmla="*/ 3964491 h 3990524"/>
              <a:gd name="connsiteX1" fmla="*/ 251792 w 914521"/>
              <a:gd name="connsiteY1" fmla="*/ 3951239 h 3990524"/>
              <a:gd name="connsiteX2" fmla="*/ 543340 w 914521"/>
              <a:gd name="connsiteY2" fmla="*/ 3818717 h 3990524"/>
              <a:gd name="connsiteX3" fmla="*/ 914400 w 914521"/>
              <a:gd name="connsiteY3" fmla="*/ 2135691 h 3990524"/>
              <a:gd name="connsiteX4" fmla="*/ 503583 w 914521"/>
              <a:gd name="connsiteY4" fmla="*/ 227378 h 3990524"/>
              <a:gd name="connsiteX5" fmla="*/ 0 w 914521"/>
              <a:gd name="connsiteY5" fmla="*/ 108109 h 3990524"/>
              <a:gd name="connsiteX0" fmla="*/ 119270 w 923344"/>
              <a:gd name="connsiteY0" fmla="*/ 3872158 h 3898191"/>
              <a:gd name="connsiteX1" fmla="*/ 251792 w 923344"/>
              <a:gd name="connsiteY1" fmla="*/ 3858906 h 3898191"/>
              <a:gd name="connsiteX2" fmla="*/ 543340 w 923344"/>
              <a:gd name="connsiteY2" fmla="*/ 3726384 h 3898191"/>
              <a:gd name="connsiteX3" fmla="*/ 914400 w 923344"/>
              <a:gd name="connsiteY3" fmla="*/ 2043358 h 3898191"/>
              <a:gd name="connsiteX4" fmla="*/ 738714 w 923344"/>
              <a:gd name="connsiteY4" fmla="*/ 727228 h 3898191"/>
              <a:gd name="connsiteX5" fmla="*/ 0 w 923344"/>
              <a:gd name="connsiteY5" fmla="*/ 15776 h 3898191"/>
              <a:gd name="connsiteX0" fmla="*/ 119270 w 923344"/>
              <a:gd name="connsiteY0" fmla="*/ 3856428 h 3882461"/>
              <a:gd name="connsiteX1" fmla="*/ 251792 w 923344"/>
              <a:gd name="connsiteY1" fmla="*/ 3843176 h 3882461"/>
              <a:gd name="connsiteX2" fmla="*/ 543340 w 923344"/>
              <a:gd name="connsiteY2" fmla="*/ 3710654 h 3882461"/>
              <a:gd name="connsiteX3" fmla="*/ 914400 w 923344"/>
              <a:gd name="connsiteY3" fmla="*/ 2027628 h 3882461"/>
              <a:gd name="connsiteX4" fmla="*/ 738714 w 923344"/>
              <a:gd name="connsiteY4" fmla="*/ 711498 h 3882461"/>
              <a:gd name="connsiteX5" fmla="*/ 0 w 923344"/>
              <a:gd name="connsiteY5" fmla="*/ 46 h 3882461"/>
              <a:gd name="connsiteX0" fmla="*/ 119270 w 914513"/>
              <a:gd name="connsiteY0" fmla="*/ 3856428 h 3889486"/>
              <a:gd name="connsiteX1" fmla="*/ 251792 w 914513"/>
              <a:gd name="connsiteY1" fmla="*/ 3843176 h 3889486"/>
              <a:gd name="connsiteX2" fmla="*/ 726220 w 914513"/>
              <a:gd name="connsiteY2" fmla="*/ 3301351 h 3889486"/>
              <a:gd name="connsiteX3" fmla="*/ 914400 w 914513"/>
              <a:gd name="connsiteY3" fmla="*/ 2027628 h 3889486"/>
              <a:gd name="connsiteX4" fmla="*/ 738714 w 914513"/>
              <a:gd name="connsiteY4" fmla="*/ 711498 h 3889486"/>
              <a:gd name="connsiteX5" fmla="*/ 0 w 914513"/>
              <a:gd name="connsiteY5" fmla="*/ 46 h 3889486"/>
              <a:gd name="connsiteX0" fmla="*/ 119270 w 914513"/>
              <a:gd name="connsiteY0" fmla="*/ 3856428 h 3857047"/>
              <a:gd name="connsiteX1" fmla="*/ 495632 w 914513"/>
              <a:gd name="connsiteY1" fmla="*/ 3738673 h 3857047"/>
              <a:gd name="connsiteX2" fmla="*/ 726220 w 914513"/>
              <a:gd name="connsiteY2" fmla="*/ 3301351 h 3857047"/>
              <a:gd name="connsiteX3" fmla="*/ 914400 w 914513"/>
              <a:gd name="connsiteY3" fmla="*/ 2027628 h 3857047"/>
              <a:gd name="connsiteX4" fmla="*/ 738714 w 914513"/>
              <a:gd name="connsiteY4" fmla="*/ 711498 h 3857047"/>
              <a:gd name="connsiteX5" fmla="*/ 0 w 914513"/>
              <a:gd name="connsiteY5" fmla="*/ 46 h 3857047"/>
              <a:gd name="connsiteX0" fmla="*/ 119270 w 914513"/>
              <a:gd name="connsiteY0" fmla="*/ 3856428 h 3857047"/>
              <a:gd name="connsiteX1" fmla="*/ 495632 w 914513"/>
              <a:gd name="connsiteY1" fmla="*/ 3738673 h 3857047"/>
              <a:gd name="connsiteX2" fmla="*/ 726220 w 914513"/>
              <a:gd name="connsiteY2" fmla="*/ 3301351 h 3857047"/>
              <a:gd name="connsiteX3" fmla="*/ 914400 w 914513"/>
              <a:gd name="connsiteY3" fmla="*/ 2027628 h 3857047"/>
              <a:gd name="connsiteX4" fmla="*/ 738714 w 914513"/>
              <a:gd name="connsiteY4" fmla="*/ 711498 h 3857047"/>
              <a:gd name="connsiteX5" fmla="*/ 0 w 914513"/>
              <a:gd name="connsiteY5" fmla="*/ 46 h 3857047"/>
              <a:gd name="connsiteX0" fmla="*/ 119270 w 914513"/>
              <a:gd name="connsiteY0" fmla="*/ 3856428 h 3856428"/>
              <a:gd name="connsiteX1" fmla="*/ 495632 w 914513"/>
              <a:gd name="connsiteY1" fmla="*/ 3738673 h 3856428"/>
              <a:gd name="connsiteX2" fmla="*/ 726220 w 914513"/>
              <a:gd name="connsiteY2" fmla="*/ 3301351 h 3856428"/>
              <a:gd name="connsiteX3" fmla="*/ 914400 w 914513"/>
              <a:gd name="connsiteY3" fmla="*/ 2027628 h 3856428"/>
              <a:gd name="connsiteX4" fmla="*/ 738714 w 914513"/>
              <a:gd name="connsiteY4" fmla="*/ 711498 h 3856428"/>
              <a:gd name="connsiteX5" fmla="*/ 0 w 914513"/>
              <a:gd name="connsiteY5" fmla="*/ 46 h 3856428"/>
              <a:gd name="connsiteX0" fmla="*/ 119270 w 914513"/>
              <a:gd name="connsiteY0" fmla="*/ 3856428 h 3856428"/>
              <a:gd name="connsiteX1" fmla="*/ 608843 w 914513"/>
              <a:gd name="connsiteY1" fmla="*/ 3651587 h 3856428"/>
              <a:gd name="connsiteX2" fmla="*/ 726220 w 914513"/>
              <a:gd name="connsiteY2" fmla="*/ 3301351 h 3856428"/>
              <a:gd name="connsiteX3" fmla="*/ 914400 w 914513"/>
              <a:gd name="connsiteY3" fmla="*/ 2027628 h 3856428"/>
              <a:gd name="connsiteX4" fmla="*/ 738714 w 914513"/>
              <a:gd name="connsiteY4" fmla="*/ 711498 h 3856428"/>
              <a:gd name="connsiteX5" fmla="*/ 0 w 914513"/>
              <a:gd name="connsiteY5" fmla="*/ 46 h 3856428"/>
              <a:gd name="connsiteX0" fmla="*/ 119270 w 914513"/>
              <a:gd name="connsiteY0" fmla="*/ 3856428 h 3856428"/>
              <a:gd name="connsiteX1" fmla="*/ 608843 w 914513"/>
              <a:gd name="connsiteY1" fmla="*/ 3651587 h 3856428"/>
              <a:gd name="connsiteX2" fmla="*/ 726220 w 914513"/>
              <a:gd name="connsiteY2" fmla="*/ 3301351 h 3856428"/>
              <a:gd name="connsiteX3" fmla="*/ 914400 w 914513"/>
              <a:gd name="connsiteY3" fmla="*/ 2027628 h 3856428"/>
              <a:gd name="connsiteX4" fmla="*/ 738714 w 914513"/>
              <a:gd name="connsiteY4" fmla="*/ 711498 h 3856428"/>
              <a:gd name="connsiteX5" fmla="*/ 0 w 914513"/>
              <a:gd name="connsiteY5" fmla="*/ 46 h 3856428"/>
              <a:gd name="connsiteX0" fmla="*/ 119270 w 916569"/>
              <a:gd name="connsiteY0" fmla="*/ 3856428 h 3856428"/>
              <a:gd name="connsiteX1" fmla="*/ 608843 w 916569"/>
              <a:gd name="connsiteY1" fmla="*/ 3651587 h 3856428"/>
              <a:gd name="connsiteX2" fmla="*/ 822014 w 916569"/>
              <a:gd name="connsiteY2" fmla="*/ 3066220 h 3856428"/>
              <a:gd name="connsiteX3" fmla="*/ 914400 w 916569"/>
              <a:gd name="connsiteY3" fmla="*/ 2027628 h 3856428"/>
              <a:gd name="connsiteX4" fmla="*/ 738714 w 916569"/>
              <a:gd name="connsiteY4" fmla="*/ 711498 h 3856428"/>
              <a:gd name="connsiteX5" fmla="*/ 0 w 916569"/>
              <a:gd name="connsiteY5" fmla="*/ 46 h 3856428"/>
              <a:gd name="connsiteX0" fmla="*/ 119270 w 914400"/>
              <a:gd name="connsiteY0" fmla="*/ 3856428 h 3866970"/>
              <a:gd name="connsiteX1" fmla="*/ 608843 w 914400"/>
              <a:gd name="connsiteY1" fmla="*/ 3651587 h 3866970"/>
              <a:gd name="connsiteX2" fmla="*/ 914400 w 914400"/>
              <a:gd name="connsiteY2" fmla="*/ 2027628 h 3866970"/>
              <a:gd name="connsiteX3" fmla="*/ 738714 w 914400"/>
              <a:gd name="connsiteY3" fmla="*/ 711498 h 3866970"/>
              <a:gd name="connsiteX4" fmla="*/ 0 w 914400"/>
              <a:gd name="connsiteY4" fmla="*/ 46 h 3866970"/>
              <a:gd name="connsiteX0" fmla="*/ 119270 w 915353"/>
              <a:gd name="connsiteY0" fmla="*/ 3856428 h 3856428"/>
              <a:gd name="connsiteX1" fmla="*/ 695929 w 915353"/>
              <a:gd name="connsiteY1" fmla="*/ 3329370 h 3856428"/>
              <a:gd name="connsiteX2" fmla="*/ 914400 w 915353"/>
              <a:gd name="connsiteY2" fmla="*/ 2027628 h 3856428"/>
              <a:gd name="connsiteX3" fmla="*/ 738714 w 915353"/>
              <a:gd name="connsiteY3" fmla="*/ 711498 h 3856428"/>
              <a:gd name="connsiteX4" fmla="*/ 0 w 915353"/>
              <a:gd name="connsiteY4" fmla="*/ 46 h 3856428"/>
              <a:gd name="connsiteX0" fmla="*/ 119270 w 914668"/>
              <a:gd name="connsiteY0" fmla="*/ 3856437 h 3856437"/>
              <a:gd name="connsiteX1" fmla="*/ 695929 w 914668"/>
              <a:gd name="connsiteY1" fmla="*/ 3329379 h 3856437"/>
              <a:gd name="connsiteX2" fmla="*/ 914400 w 914668"/>
              <a:gd name="connsiteY2" fmla="*/ 2027637 h 3856437"/>
              <a:gd name="connsiteX3" fmla="*/ 721297 w 914668"/>
              <a:gd name="connsiteY3" fmla="*/ 641838 h 3856437"/>
              <a:gd name="connsiteX4" fmla="*/ 0 w 914668"/>
              <a:gd name="connsiteY4" fmla="*/ 55 h 385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668" h="3856437">
                <a:moveTo>
                  <a:pt x="119270" y="3856437"/>
                </a:moveTo>
                <a:cubicBezTo>
                  <a:pt x="454992" y="3844541"/>
                  <a:pt x="563407" y="3634179"/>
                  <a:pt x="695929" y="3329379"/>
                </a:cubicBezTo>
                <a:cubicBezTo>
                  <a:pt x="828451" y="3024579"/>
                  <a:pt x="910172" y="2475560"/>
                  <a:pt x="914400" y="2027637"/>
                </a:cubicBezTo>
                <a:cubicBezTo>
                  <a:pt x="918628" y="1579714"/>
                  <a:pt x="873697" y="979768"/>
                  <a:pt x="721297" y="641838"/>
                </a:cubicBezTo>
                <a:cubicBezTo>
                  <a:pt x="568897" y="303908"/>
                  <a:pt x="341054" y="-4773"/>
                  <a:pt x="0" y="55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476267" y="5126266"/>
            <a:ext cx="60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error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578629" y="5032678"/>
            <a:ext cx="547552" cy="511051"/>
          </a:xfrm>
          <a:custGeom>
            <a:avLst/>
            <a:gdLst>
              <a:gd name="connsiteX0" fmla="*/ 119270 w 914521"/>
              <a:gd name="connsiteY0" fmla="*/ 3964491 h 3990524"/>
              <a:gd name="connsiteX1" fmla="*/ 251792 w 914521"/>
              <a:gd name="connsiteY1" fmla="*/ 3951239 h 3990524"/>
              <a:gd name="connsiteX2" fmla="*/ 543340 w 914521"/>
              <a:gd name="connsiteY2" fmla="*/ 3818717 h 3990524"/>
              <a:gd name="connsiteX3" fmla="*/ 914400 w 914521"/>
              <a:gd name="connsiteY3" fmla="*/ 2135691 h 3990524"/>
              <a:gd name="connsiteX4" fmla="*/ 503583 w 914521"/>
              <a:gd name="connsiteY4" fmla="*/ 227378 h 3990524"/>
              <a:gd name="connsiteX5" fmla="*/ 0 w 914521"/>
              <a:gd name="connsiteY5" fmla="*/ 108109 h 3990524"/>
              <a:gd name="connsiteX0" fmla="*/ 119270 w 923344"/>
              <a:gd name="connsiteY0" fmla="*/ 3872158 h 3898191"/>
              <a:gd name="connsiteX1" fmla="*/ 251792 w 923344"/>
              <a:gd name="connsiteY1" fmla="*/ 3858906 h 3898191"/>
              <a:gd name="connsiteX2" fmla="*/ 543340 w 923344"/>
              <a:gd name="connsiteY2" fmla="*/ 3726384 h 3898191"/>
              <a:gd name="connsiteX3" fmla="*/ 914400 w 923344"/>
              <a:gd name="connsiteY3" fmla="*/ 2043358 h 3898191"/>
              <a:gd name="connsiteX4" fmla="*/ 738714 w 923344"/>
              <a:gd name="connsiteY4" fmla="*/ 727228 h 3898191"/>
              <a:gd name="connsiteX5" fmla="*/ 0 w 923344"/>
              <a:gd name="connsiteY5" fmla="*/ 15776 h 3898191"/>
              <a:gd name="connsiteX0" fmla="*/ 119270 w 923344"/>
              <a:gd name="connsiteY0" fmla="*/ 3856428 h 3882461"/>
              <a:gd name="connsiteX1" fmla="*/ 251792 w 923344"/>
              <a:gd name="connsiteY1" fmla="*/ 3843176 h 3882461"/>
              <a:gd name="connsiteX2" fmla="*/ 543340 w 923344"/>
              <a:gd name="connsiteY2" fmla="*/ 3710654 h 3882461"/>
              <a:gd name="connsiteX3" fmla="*/ 914400 w 923344"/>
              <a:gd name="connsiteY3" fmla="*/ 2027628 h 3882461"/>
              <a:gd name="connsiteX4" fmla="*/ 738714 w 923344"/>
              <a:gd name="connsiteY4" fmla="*/ 711498 h 3882461"/>
              <a:gd name="connsiteX5" fmla="*/ 0 w 923344"/>
              <a:gd name="connsiteY5" fmla="*/ 46 h 3882461"/>
              <a:gd name="connsiteX0" fmla="*/ 119270 w 914513"/>
              <a:gd name="connsiteY0" fmla="*/ 3856428 h 3889486"/>
              <a:gd name="connsiteX1" fmla="*/ 251792 w 914513"/>
              <a:gd name="connsiteY1" fmla="*/ 3843176 h 3889486"/>
              <a:gd name="connsiteX2" fmla="*/ 726220 w 914513"/>
              <a:gd name="connsiteY2" fmla="*/ 3301351 h 3889486"/>
              <a:gd name="connsiteX3" fmla="*/ 914400 w 914513"/>
              <a:gd name="connsiteY3" fmla="*/ 2027628 h 3889486"/>
              <a:gd name="connsiteX4" fmla="*/ 738714 w 914513"/>
              <a:gd name="connsiteY4" fmla="*/ 711498 h 3889486"/>
              <a:gd name="connsiteX5" fmla="*/ 0 w 914513"/>
              <a:gd name="connsiteY5" fmla="*/ 46 h 3889486"/>
              <a:gd name="connsiteX0" fmla="*/ 119270 w 914513"/>
              <a:gd name="connsiteY0" fmla="*/ 3856428 h 3857047"/>
              <a:gd name="connsiteX1" fmla="*/ 495632 w 914513"/>
              <a:gd name="connsiteY1" fmla="*/ 3738673 h 3857047"/>
              <a:gd name="connsiteX2" fmla="*/ 726220 w 914513"/>
              <a:gd name="connsiteY2" fmla="*/ 3301351 h 3857047"/>
              <a:gd name="connsiteX3" fmla="*/ 914400 w 914513"/>
              <a:gd name="connsiteY3" fmla="*/ 2027628 h 3857047"/>
              <a:gd name="connsiteX4" fmla="*/ 738714 w 914513"/>
              <a:gd name="connsiteY4" fmla="*/ 711498 h 3857047"/>
              <a:gd name="connsiteX5" fmla="*/ 0 w 914513"/>
              <a:gd name="connsiteY5" fmla="*/ 46 h 3857047"/>
              <a:gd name="connsiteX0" fmla="*/ 119270 w 914513"/>
              <a:gd name="connsiteY0" fmla="*/ 3856428 h 3857047"/>
              <a:gd name="connsiteX1" fmla="*/ 495632 w 914513"/>
              <a:gd name="connsiteY1" fmla="*/ 3738673 h 3857047"/>
              <a:gd name="connsiteX2" fmla="*/ 726220 w 914513"/>
              <a:gd name="connsiteY2" fmla="*/ 3301351 h 3857047"/>
              <a:gd name="connsiteX3" fmla="*/ 914400 w 914513"/>
              <a:gd name="connsiteY3" fmla="*/ 2027628 h 3857047"/>
              <a:gd name="connsiteX4" fmla="*/ 738714 w 914513"/>
              <a:gd name="connsiteY4" fmla="*/ 711498 h 3857047"/>
              <a:gd name="connsiteX5" fmla="*/ 0 w 914513"/>
              <a:gd name="connsiteY5" fmla="*/ 46 h 3857047"/>
              <a:gd name="connsiteX0" fmla="*/ 119270 w 914513"/>
              <a:gd name="connsiteY0" fmla="*/ 3856428 h 3856428"/>
              <a:gd name="connsiteX1" fmla="*/ 495632 w 914513"/>
              <a:gd name="connsiteY1" fmla="*/ 3738673 h 3856428"/>
              <a:gd name="connsiteX2" fmla="*/ 726220 w 914513"/>
              <a:gd name="connsiteY2" fmla="*/ 3301351 h 3856428"/>
              <a:gd name="connsiteX3" fmla="*/ 914400 w 914513"/>
              <a:gd name="connsiteY3" fmla="*/ 2027628 h 3856428"/>
              <a:gd name="connsiteX4" fmla="*/ 738714 w 914513"/>
              <a:gd name="connsiteY4" fmla="*/ 711498 h 3856428"/>
              <a:gd name="connsiteX5" fmla="*/ 0 w 914513"/>
              <a:gd name="connsiteY5" fmla="*/ 46 h 3856428"/>
              <a:gd name="connsiteX0" fmla="*/ 119270 w 914513"/>
              <a:gd name="connsiteY0" fmla="*/ 3856428 h 3856428"/>
              <a:gd name="connsiteX1" fmla="*/ 608843 w 914513"/>
              <a:gd name="connsiteY1" fmla="*/ 3651587 h 3856428"/>
              <a:gd name="connsiteX2" fmla="*/ 726220 w 914513"/>
              <a:gd name="connsiteY2" fmla="*/ 3301351 h 3856428"/>
              <a:gd name="connsiteX3" fmla="*/ 914400 w 914513"/>
              <a:gd name="connsiteY3" fmla="*/ 2027628 h 3856428"/>
              <a:gd name="connsiteX4" fmla="*/ 738714 w 914513"/>
              <a:gd name="connsiteY4" fmla="*/ 711498 h 3856428"/>
              <a:gd name="connsiteX5" fmla="*/ 0 w 914513"/>
              <a:gd name="connsiteY5" fmla="*/ 46 h 3856428"/>
              <a:gd name="connsiteX0" fmla="*/ 119270 w 914513"/>
              <a:gd name="connsiteY0" fmla="*/ 3856428 h 3856428"/>
              <a:gd name="connsiteX1" fmla="*/ 608843 w 914513"/>
              <a:gd name="connsiteY1" fmla="*/ 3651587 h 3856428"/>
              <a:gd name="connsiteX2" fmla="*/ 726220 w 914513"/>
              <a:gd name="connsiteY2" fmla="*/ 3301351 h 3856428"/>
              <a:gd name="connsiteX3" fmla="*/ 914400 w 914513"/>
              <a:gd name="connsiteY3" fmla="*/ 2027628 h 3856428"/>
              <a:gd name="connsiteX4" fmla="*/ 738714 w 914513"/>
              <a:gd name="connsiteY4" fmla="*/ 711498 h 3856428"/>
              <a:gd name="connsiteX5" fmla="*/ 0 w 914513"/>
              <a:gd name="connsiteY5" fmla="*/ 46 h 3856428"/>
              <a:gd name="connsiteX0" fmla="*/ 119270 w 916569"/>
              <a:gd name="connsiteY0" fmla="*/ 3856428 h 3856428"/>
              <a:gd name="connsiteX1" fmla="*/ 608843 w 916569"/>
              <a:gd name="connsiteY1" fmla="*/ 3651587 h 3856428"/>
              <a:gd name="connsiteX2" fmla="*/ 822014 w 916569"/>
              <a:gd name="connsiteY2" fmla="*/ 3066220 h 3856428"/>
              <a:gd name="connsiteX3" fmla="*/ 914400 w 916569"/>
              <a:gd name="connsiteY3" fmla="*/ 2027628 h 3856428"/>
              <a:gd name="connsiteX4" fmla="*/ 738714 w 916569"/>
              <a:gd name="connsiteY4" fmla="*/ 711498 h 3856428"/>
              <a:gd name="connsiteX5" fmla="*/ 0 w 916569"/>
              <a:gd name="connsiteY5" fmla="*/ 46 h 3856428"/>
              <a:gd name="connsiteX0" fmla="*/ 119270 w 914400"/>
              <a:gd name="connsiteY0" fmla="*/ 3856428 h 3866970"/>
              <a:gd name="connsiteX1" fmla="*/ 608843 w 914400"/>
              <a:gd name="connsiteY1" fmla="*/ 3651587 h 3866970"/>
              <a:gd name="connsiteX2" fmla="*/ 914400 w 914400"/>
              <a:gd name="connsiteY2" fmla="*/ 2027628 h 3866970"/>
              <a:gd name="connsiteX3" fmla="*/ 738714 w 914400"/>
              <a:gd name="connsiteY3" fmla="*/ 711498 h 3866970"/>
              <a:gd name="connsiteX4" fmla="*/ 0 w 914400"/>
              <a:gd name="connsiteY4" fmla="*/ 46 h 3866970"/>
              <a:gd name="connsiteX0" fmla="*/ 119270 w 915353"/>
              <a:gd name="connsiteY0" fmla="*/ 3856428 h 3856428"/>
              <a:gd name="connsiteX1" fmla="*/ 695929 w 915353"/>
              <a:gd name="connsiteY1" fmla="*/ 3329370 h 3856428"/>
              <a:gd name="connsiteX2" fmla="*/ 914400 w 915353"/>
              <a:gd name="connsiteY2" fmla="*/ 2027628 h 3856428"/>
              <a:gd name="connsiteX3" fmla="*/ 738714 w 915353"/>
              <a:gd name="connsiteY3" fmla="*/ 711498 h 3856428"/>
              <a:gd name="connsiteX4" fmla="*/ 0 w 915353"/>
              <a:gd name="connsiteY4" fmla="*/ 46 h 3856428"/>
              <a:gd name="connsiteX0" fmla="*/ 119270 w 914668"/>
              <a:gd name="connsiteY0" fmla="*/ 3856437 h 3856437"/>
              <a:gd name="connsiteX1" fmla="*/ 695929 w 914668"/>
              <a:gd name="connsiteY1" fmla="*/ 3329379 h 3856437"/>
              <a:gd name="connsiteX2" fmla="*/ 914400 w 914668"/>
              <a:gd name="connsiteY2" fmla="*/ 2027637 h 3856437"/>
              <a:gd name="connsiteX3" fmla="*/ 721297 w 914668"/>
              <a:gd name="connsiteY3" fmla="*/ 641838 h 3856437"/>
              <a:gd name="connsiteX4" fmla="*/ 0 w 914668"/>
              <a:gd name="connsiteY4" fmla="*/ 55 h 385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668" h="3856437">
                <a:moveTo>
                  <a:pt x="119270" y="3856437"/>
                </a:moveTo>
                <a:cubicBezTo>
                  <a:pt x="454992" y="3844541"/>
                  <a:pt x="563407" y="3634179"/>
                  <a:pt x="695929" y="3329379"/>
                </a:cubicBezTo>
                <a:cubicBezTo>
                  <a:pt x="828451" y="3024579"/>
                  <a:pt x="910172" y="2475560"/>
                  <a:pt x="914400" y="2027637"/>
                </a:cubicBezTo>
                <a:cubicBezTo>
                  <a:pt x="918628" y="1579714"/>
                  <a:pt x="873697" y="979768"/>
                  <a:pt x="721297" y="641838"/>
                </a:cubicBezTo>
                <a:cubicBezTo>
                  <a:pt x="568897" y="303908"/>
                  <a:pt x="341054" y="-4773"/>
                  <a:pt x="0" y="55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flipH="1" flipV="1">
            <a:off x="3525346" y="6095241"/>
            <a:ext cx="5178541" cy="204466"/>
          </a:xfrm>
          <a:custGeom>
            <a:avLst/>
            <a:gdLst>
              <a:gd name="connsiteX0" fmla="*/ 0 w 596348"/>
              <a:gd name="connsiteY0" fmla="*/ 5926 h 761300"/>
              <a:gd name="connsiteX1" fmla="*/ 238539 w 596348"/>
              <a:gd name="connsiteY1" fmla="*/ 19178 h 761300"/>
              <a:gd name="connsiteX2" fmla="*/ 450574 w 596348"/>
              <a:gd name="connsiteY2" fmla="*/ 164952 h 761300"/>
              <a:gd name="connsiteX3" fmla="*/ 596348 w 596348"/>
              <a:gd name="connsiteY3" fmla="*/ 761300 h 76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48" h="761300">
                <a:moveTo>
                  <a:pt x="0" y="5926"/>
                </a:moveTo>
                <a:cubicBezTo>
                  <a:pt x="81721" y="-700"/>
                  <a:pt x="163443" y="-7326"/>
                  <a:pt x="238539" y="19178"/>
                </a:cubicBezTo>
                <a:cubicBezTo>
                  <a:pt x="313635" y="45682"/>
                  <a:pt x="390939" y="41265"/>
                  <a:pt x="450574" y="164952"/>
                </a:cubicBezTo>
                <a:cubicBezTo>
                  <a:pt x="510209" y="288639"/>
                  <a:pt x="553278" y="524969"/>
                  <a:pt x="596348" y="761300"/>
                </a:cubicBezTo>
              </a:path>
            </a:pathLst>
          </a:custGeom>
          <a:noFill/>
          <a:ln>
            <a:solidFill>
              <a:srgbClr val="C0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055922" y="6258218"/>
            <a:ext cx="4482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if </a:t>
            </a:r>
            <a:r>
              <a:rPr lang="en-US" sz="1600" dirty="0" smtClean="0">
                <a:solidFill>
                  <a:srgbClr val="00B0F0"/>
                </a:solidFill>
              </a:rPr>
              <a:t>previously logged in, same user, and has password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551583" y="2573600"/>
            <a:ext cx="2058504" cy="3124835"/>
          </a:xfrm>
          <a:custGeom>
            <a:avLst/>
            <a:gdLst>
              <a:gd name="connsiteX0" fmla="*/ 0 w 2014330"/>
              <a:gd name="connsiteY0" fmla="*/ 3048000 h 3048000"/>
              <a:gd name="connsiteX1" fmla="*/ 291547 w 2014330"/>
              <a:gd name="connsiteY1" fmla="*/ 2981739 h 3048000"/>
              <a:gd name="connsiteX2" fmla="*/ 556591 w 2014330"/>
              <a:gd name="connsiteY2" fmla="*/ 2822713 h 3048000"/>
              <a:gd name="connsiteX3" fmla="*/ 768626 w 2014330"/>
              <a:gd name="connsiteY3" fmla="*/ 2292626 h 3048000"/>
              <a:gd name="connsiteX4" fmla="*/ 1179443 w 2014330"/>
              <a:gd name="connsiteY4" fmla="*/ 1139687 h 3048000"/>
              <a:gd name="connsiteX5" fmla="*/ 1616765 w 2014330"/>
              <a:gd name="connsiteY5" fmla="*/ 689113 h 3048000"/>
              <a:gd name="connsiteX6" fmla="*/ 2014330 w 2014330"/>
              <a:gd name="connsiteY6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4330" h="3048000">
                <a:moveTo>
                  <a:pt x="0" y="3048000"/>
                </a:moveTo>
                <a:cubicBezTo>
                  <a:pt x="99391" y="3033643"/>
                  <a:pt x="198782" y="3019287"/>
                  <a:pt x="291547" y="2981739"/>
                </a:cubicBezTo>
                <a:cubicBezTo>
                  <a:pt x="384312" y="2944191"/>
                  <a:pt x="477078" y="2937565"/>
                  <a:pt x="556591" y="2822713"/>
                </a:cubicBezTo>
                <a:cubicBezTo>
                  <a:pt x="636104" y="2707861"/>
                  <a:pt x="664817" y="2573130"/>
                  <a:pt x="768626" y="2292626"/>
                </a:cubicBezTo>
                <a:cubicBezTo>
                  <a:pt x="872435" y="2012122"/>
                  <a:pt x="1038087" y="1406939"/>
                  <a:pt x="1179443" y="1139687"/>
                </a:cubicBezTo>
                <a:cubicBezTo>
                  <a:pt x="1320799" y="872435"/>
                  <a:pt x="1477617" y="879061"/>
                  <a:pt x="1616765" y="689113"/>
                </a:cubicBezTo>
                <a:cubicBezTo>
                  <a:pt x="1755913" y="499165"/>
                  <a:pt x="1885121" y="249582"/>
                  <a:pt x="2014330" y="0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09999" y="3643956"/>
            <a:ext cx="1098570" cy="830997"/>
          </a:xfrm>
          <a:prstGeom prst="rect">
            <a:avLst/>
          </a:prstGeom>
          <a:solidFill>
            <a:srgbClr val="FFFFFF">
              <a:alpha val="5098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if </a:t>
            </a:r>
            <a:r>
              <a:rPr lang="en-US" sz="1600" dirty="0" smtClean="0">
                <a:solidFill>
                  <a:srgbClr val="00B0F0"/>
                </a:solidFill>
              </a:rPr>
              <a:t>logged in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different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user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657641" y="778376"/>
            <a:ext cx="2180908" cy="323290"/>
          </a:xfrm>
          <a:custGeom>
            <a:avLst/>
            <a:gdLst>
              <a:gd name="connsiteX0" fmla="*/ 0 w 1868556"/>
              <a:gd name="connsiteY0" fmla="*/ 3458818 h 3458818"/>
              <a:gd name="connsiteX1" fmla="*/ 172278 w 1868556"/>
              <a:gd name="connsiteY1" fmla="*/ 3326296 h 3458818"/>
              <a:gd name="connsiteX2" fmla="*/ 662609 w 1868556"/>
              <a:gd name="connsiteY2" fmla="*/ 2756452 h 3458818"/>
              <a:gd name="connsiteX3" fmla="*/ 874643 w 1868556"/>
              <a:gd name="connsiteY3" fmla="*/ 1152939 h 3458818"/>
              <a:gd name="connsiteX4" fmla="*/ 1152939 w 1868556"/>
              <a:gd name="connsiteY4" fmla="*/ 477079 h 3458818"/>
              <a:gd name="connsiteX5" fmla="*/ 1868556 w 1868556"/>
              <a:gd name="connsiteY5" fmla="*/ 0 h 345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8556" h="3458818">
                <a:moveTo>
                  <a:pt x="0" y="3458818"/>
                </a:moveTo>
                <a:cubicBezTo>
                  <a:pt x="30921" y="3451087"/>
                  <a:pt x="61843" y="3443357"/>
                  <a:pt x="172278" y="3326296"/>
                </a:cubicBezTo>
                <a:cubicBezTo>
                  <a:pt x="282713" y="3209235"/>
                  <a:pt x="545548" y="3118678"/>
                  <a:pt x="662609" y="2756452"/>
                </a:cubicBezTo>
                <a:cubicBezTo>
                  <a:pt x="779670" y="2394226"/>
                  <a:pt x="792921" y="1532834"/>
                  <a:pt x="874643" y="1152939"/>
                </a:cubicBezTo>
                <a:cubicBezTo>
                  <a:pt x="956365" y="773043"/>
                  <a:pt x="987287" y="669235"/>
                  <a:pt x="1152939" y="477079"/>
                </a:cubicBezTo>
                <a:cubicBezTo>
                  <a:pt x="1318591" y="284923"/>
                  <a:pt x="1593573" y="142461"/>
                  <a:pt x="1868556" y="0"/>
                </a:cubicBezTo>
              </a:path>
            </a:pathLst>
          </a:custGeom>
          <a:noFill/>
          <a:ln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862857" y="2620470"/>
            <a:ext cx="1225307" cy="338427"/>
          </a:xfrm>
          <a:prstGeom prst="roundRect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smtClean="0"/>
              <a:t>logout)</a:t>
            </a:r>
            <a:endParaRPr lang="en-US" dirty="0"/>
          </a:p>
        </p:txBody>
      </p:sp>
      <p:sp>
        <p:nvSpPr>
          <p:cNvPr id="78" name="Freeform 77"/>
          <p:cNvSpPr/>
          <p:nvPr/>
        </p:nvSpPr>
        <p:spPr>
          <a:xfrm flipH="1">
            <a:off x="4131422" y="315817"/>
            <a:ext cx="4399098" cy="268771"/>
          </a:xfrm>
          <a:custGeom>
            <a:avLst/>
            <a:gdLst>
              <a:gd name="connsiteX0" fmla="*/ 0 w 1868556"/>
              <a:gd name="connsiteY0" fmla="*/ 3458818 h 3458818"/>
              <a:gd name="connsiteX1" fmla="*/ 172278 w 1868556"/>
              <a:gd name="connsiteY1" fmla="*/ 3326296 h 3458818"/>
              <a:gd name="connsiteX2" fmla="*/ 662609 w 1868556"/>
              <a:gd name="connsiteY2" fmla="*/ 2756452 h 3458818"/>
              <a:gd name="connsiteX3" fmla="*/ 874643 w 1868556"/>
              <a:gd name="connsiteY3" fmla="*/ 1152939 h 3458818"/>
              <a:gd name="connsiteX4" fmla="*/ 1152939 w 1868556"/>
              <a:gd name="connsiteY4" fmla="*/ 477079 h 3458818"/>
              <a:gd name="connsiteX5" fmla="*/ 1868556 w 1868556"/>
              <a:gd name="connsiteY5" fmla="*/ 0 h 345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8556" h="3458818">
                <a:moveTo>
                  <a:pt x="0" y="3458818"/>
                </a:moveTo>
                <a:cubicBezTo>
                  <a:pt x="30921" y="3451087"/>
                  <a:pt x="61843" y="3443357"/>
                  <a:pt x="172278" y="3326296"/>
                </a:cubicBezTo>
                <a:cubicBezTo>
                  <a:pt x="282713" y="3209235"/>
                  <a:pt x="545548" y="3118678"/>
                  <a:pt x="662609" y="2756452"/>
                </a:cubicBezTo>
                <a:cubicBezTo>
                  <a:pt x="779670" y="2394226"/>
                  <a:pt x="792921" y="1532834"/>
                  <a:pt x="874643" y="1152939"/>
                </a:cubicBezTo>
                <a:cubicBezTo>
                  <a:pt x="956365" y="773043"/>
                  <a:pt x="987287" y="669235"/>
                  <a:pt x="1152939" y="477079"/>
                </a:cubicBezTo>
                <a:cubicBezTo>
                  <a:pt x="1318591" y="284923"/>
                  <a:pt x="1593573" y="142461"/>
                  <a:pt x="1868556" y="0"/>
                </a:cubicBezTo>
              </a:path>
            </a:pathLst>
          </a:custGeom>
          <a:noFill/>
          <a:ln>
            <a:solidFill>
              <a:srgbClr val="C0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 flipH="1" flipV="1">
            <a:off x="5283222" y="723980"/>
            <a:ext cx="3247298" cy="492137"/>
          </a:xfrm>
          <a:custGeom>
            <a:avLst/>
            <a:gdLst>
              <a:gd name="connsiteX0" fmla="*/ 0 w 1868556"/>
              <a:gd name="connsiteY0" fmla="*/ 3458818 h 3458818"/>
              <a:gd name="connsiteX1" fmla="*/ 172278 w 1868556"/>
              <a:gd name="connsiteY1" fmla="*/ 3326296 h 3458818"/>
              <a:gd name="connsiteX2" fmla="*/ 662609 w 1868556"/>
              <a:gd name="connsiteY2" fmla="*/ 2756452 h 3458818"/>
              <a:gd name="connsiteX3" fmla="*/ 874643 w 1868556"/>
              <a:gd name="connsiteY3" fmla="*/ 1152939 h 3458818"/>
              <a:gd name="connsiteX4" fmla="*/ 1152939 w 1868556"/>
              <a:gd name="connsiteY4" fmla="*/ 477079 h 3458818"/>
              <a:gd name="connsiteX5" fmla="*/ 1868556 w 1868556"/>
              <a:gd name="connsiteY5" fmla="*/ 0 h 345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8556" h="3458818">
                <a:moveTo>
                  <a:pt x="0" y="3458818"/>
                </a:moveTo>
                <a:cubicBezTo>
                  <a:pt x="30921" y="3451087"/>
                  <a:pt x="61843" y="3443357"/>
                  <a:pt x="172278" y="3326296"/>
                </a:cubicBezTo>
                <a:cubicBezTo>
                  <a:pt x="282713" y="3209235"/>
                  <a:pt x="545548" y="3118678"/>
                  <a:pt x="662609" y="2756452"/>
                </a:cubicBezTo>
                <a:cubicBezTo>
                  <a:pt x="779670" y="2394226"/>
                  <a:pt x="792921" y="1532834"/>
                  <a:pt x="874643" y="1152939"/>
                </a:cubicBezTo>
                <a:cubicBezTo>
                  <a:pt x="956365" y="773043"/>
                  <a:pt x="987287" y="669235"/>
                  <a:pt x="1152939" y="477079"/>
                </a:cubicBezTo>
                <a:cubicBezTo>
                  <a:pt x="1318591" y="284923"/>
                  <a:pt x="1593573" y="142461"/>
                  <a:pt x="1868556" y="0"/>
                </a:cubicBezTo>
              </a:path>
            </a:pathLst>
          </a:custGeom>
          <a:noFill/>
          <a:ln>
            <a:solidFill>
              <a:srgbClr val="C0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1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781123" y="3217462"/>
            <a:ext cx="1365164" cy="161444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743200" y="1676400"/>
            <a:ext cx="2720837" cy="15410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Identity Provider</a:t>
            </a:r>
          </a:p>
          <a:p>
            <a:pPr algn="ctr"/>
            <a:r>
              <a:rPr lang="en-US" sz="2400" dirty="0"/>
              <a:t>(SSOFI)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20705" y="4831909"/>
            <a:ext cx="2720837" cy="15410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</a:t>
            </a:r>
          </a:p>
          <a:p>
            <a:pPr algn="ctr"/>
            <a:r>
              <a:rPr lang="en-US" sz="2400" dirty="0"/>
              <a:t>(JavaScript)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20849" y="4831909"/>
            <a:ext cx="2720837" cy="15410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</a:p>
          <a:p>
            <a:pPr algn="ctr"/>
            <a:r>
              <a:rPr lang="en-US" sz="2400" dirty="0" smtClean="0"/>
              <a:t>(AA)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960178" y="3217462"/>
            <a:ext cx="1821090" cy="161444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70522" y="3166783"/>
            <a:ext cx="1779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Verify Token 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apiVerify</a:t>
            </a:r>
            <a:r>
              <a:rPr lang="en-US" sz="2400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964" y="2801963"/>
            <a:ext cx="19130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Token  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apiGenerate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Logout</a:t>
            </a:r>
          </a:p>
          <a:p>
            <a:r>
              <a:rPr lang="en-US" sz="2400" dirty="0"/>
              <a:t>(</a:t>
            </a:r>
            <a:r>
              <a:rPr lang="en-US" sz="2400" dirty="0" err="1" smtClean="0"/>
              <a:t>apiLogout</a:t>
            </a:r>
            <a:r>
              <a:rPr lang="en-US" sz="2400" dirty="0" smtClean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514" y="2031432"/>
            <a:ext cx="1420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Who Am I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apiWho</a:t>
            </a:r>
            <a:r>
              <a:rPr lang="en-US" sz="2400" dirty="0" smtClean="0"/>
              <a:t>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037859" y="3237217"/>
            <a:ext cx="1365164" cy="161444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565909" y="3192430"/>
            <a:ext cx="1295400" cy="159469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09966" y="685961"/>
            <a:ext cx="1387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Unknown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api</a:t>
            </a:r>
            <a:r>
              <a:rPr lang="en-US" sz="2400" dirty="0" smtClean="0"/>
              <a:t>***)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4514" y="1542952"/>
            <a:ext cx="1406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Logged In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33308" y="2722150"/>
            <a:ext cx="170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Anonymous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50223" y="181674"/>
            <a:ext cx="170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Anonymous</a:t>
            </a:r>
          </a:p>
        </p:txBody>
      </p:sp>
    </p:spTree>
    <p:extLst>
      <p:ext uri="{BB962C8B-B14F-4D97-AF65-F5344CB8AC3E}">
        <p14:creationId xmlns:p14="http://schemas.microsoft.com/office/powerpoint/2010/main" val="107082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35629" y="1393615"/>
            <a:ext cx="41910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 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35628" y="3139782"/>
            <a:ext cx="4845845" cy="1905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 smtClean="0"/>
              <a:t>LightweightAuthServlet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0998" y="5356015"/>
            <a:ext cx="6400801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dirty="0" err="1" smtClean="0"/>
              <a:t>AuthStatus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8586" y="3744103"/>
            <a:ext cx="1167245" cy="4552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47506" y="1927015"/>
            <a:ext cx="0" cy="121276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722667" y="1927015"/>
            <a:ext cx="1734" cy="12127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963884" y="2295148"/>
            <a:ext cx="1167245" cy="4552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39045" y="2295149"/>
            <a:ext cx="1167245" cy="4552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21" name="Elbow Connector 20"/>
          <p:cNvCxnSpPr>
            <a:endCxn id="10" idx="2"/>
          </p:cNvCxnSpPr>
          <p:nvPr/>
        </p:nvCxnSpPr>
        <p:spPr>
          <a:xfrm rot="16200000" flipV="1">
            <a:off x="712218" y="4529315"/>
            <a:ext cx="1156694" cy="496711"/>
          </a:xfrm>
          <a:prstGeom prst="bentConnector3">
            <a:avLst>
              <a:gd name="adj1" fmla="val 64594"/>
            </a:avLst>
          </a:prstGeom>
          <a:ln w="381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2"/>
          </p:cNvCxnSpPr>
          <p:nvPr/>
        </p:nvCxnSpPr>
        <p:spPr>
          <a:xfrm rot="16200000" flipH="1">
            <a:off x="1335224" y="3906309"/>
            <a:ext cx="407391" cy="993420"/>
          </a:xfrm>
          <a:prstGeom prst="bentConnector2">
            <a:avLst/>
          </a:prstGeom>
          <a:ln w="381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619999" y="3147204"/>
            <a:ext cx="1272639" cy="18975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Identity</a:t>
            </a:r>
          </a:p>
          <a:p>
            <a:pPr algn="ctr"/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667000" y="5965615"/>
            <a:ext cx="1196438" cy="413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challenge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368065" y="4600365"/>
            <a:ext cx="1090485" cy="13529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702319" y="4594015"/>
            <a:ext cx="1772517" cy="1371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567919" y="4184067"/>
            <a:ext cx="1052080" cy="2795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028581" y="5955470"/>
            <a:ext cx="1196438" cy="413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userName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5371481" y="5955470"/>
            <a:ext cx="1196438" cy="413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userId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609446" y="3756804"/>
            <a:ext cx="217219" cy="214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671024" y="3746657"/>
            <a:ext cx="217219" cy="214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234137" y="3984414"/>
            <a:ext cx="1083402" cy="6223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Gen</a:t>
            </a:r>
          </a:p>
          <a:p>
            <a:pPr algn="ctr"/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474836" y="3971714"/>
            <a:ext cx="1093083" cy="6223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Verify</a:t>
            </a:r>
          </a:p>
          <a:p>
            <a:pPr algn="ctr"/>
            <a:r>
              <a:rPr lang="en-US" dirty="0"/>
              <a:t>Token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920590" y="4612677"/>
            <a:ext cx="967653" cy="134279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817485" y="4612677"/>
            <a:ext cx="409144" cy="13529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567919" y="4441616"/>
            <a:ext cx="105208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81474" y="3420937"/>
            <a:ext cx="57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364921" y="330531"/>
            <a:ext cx="1524000" cy="4571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" idx="0"/>
          </p:cNvCxnSpPr>
          <p:nvPr/>
        </p:nvCxnSpPr>
        <p:spPr>
          <a:xfrm flipH="1" flipV="1">
            <a:off x="4125187" y="787231"/>
            <a:ext cx="5942" cy="606384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2" idx="3"/>
            <a:endCxn id="35" idx="0"/>
          </p:cNvCxnSpPr>
          <p:nvPr/>
        </p:nvCxnSpPr>
        <p:spPr>
          <a:xfrm>
            <a:off x="4888921" y="559131"/>
            <a:ext cx="3367398" cy="2588073"/>
          </a:xfrm>
          <a:prstGeom prst="bentConnector2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40503" y="90575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312343" y="905757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265034" y="3990376"/>
            <a:ext cx="850321" cy="6223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605709" y="3768765"/>
            <a:ext cx="217219" cy="214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41839" y="3990375"/>
            <a:ext cx="850321" cy="6223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558389" y="3804902"/>
            <a:ext cx="217219" cy="214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2" name="Elbow Connector 11"/>
          <p:cNvCxnSpPr>
            <a:stCxn id="10" idx="0"/>
            <a:endCxn id="8" idx="1"/>
          </p:cNvCxnSpPr>
          <p:nvPr/>
        </p:nvCxnSpPr>
        <p:spPr>
          <a:xfrm rot="5400000" flipH="1" flipV="1">
            <a:off x="1392374" y="2172594"/>
            <a:ext cx="1221344" cy="1921675"/>
          </a:xfrm>
          <a:prstGeom prst="bentConnector2">
            <a:avLst/>
          </a:prstGeom>
          <a:ln w="381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64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24200" y="1393371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Provider</a:t>
            </a:r>
          </a:p>
          <a:p>
            <a:pPr algn="ctr"/>
            <a:r>
              <a:rPr lang="en-US" dirty="0" smtClean="0"/>
              <a:t>(SSOFI)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68012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(Angular JS)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48943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(Java, Tomcat)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96712" y="2536371"/>
            <a:ext cx="1032288" cy="11974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98171" y="276575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Am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2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24200" y="1393371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Provider</a:t>
            </a:r>
          </a:p>
          <a:p>
            <a:pPr algn="ctr"/>
            <a:r>
              <a:rPr lang="en-US" dirty="0" smtClean="0"/>
              <a:t>(SSOFI)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68012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(Angular JS)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48943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(Java, Tomcat)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3425412" y="4305300"/>
            <a:ext cx="172353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5412" y="3352800"/>
            <a:ext cx="1704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Query Whether </a:t>
            </a:r>
          </a:p>
          <a:p>
            <a:pPr algn="ctr"/>
            <a:r>
              <a:rPr lang="en-US" dirty="0" smtClean="0"/>
              <a:t>Logged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3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24200" y="1393371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Provider</a:t>
            </a:r>
          </a:p>
          <a:p>
            <a:pPr algn="ctr"/>
            <a:r>
              <a:rPr lang="en-US" dirty="0" smtClean="0"/>
              <a:t>(SSOFI)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68012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(Angular JS)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48943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(Java, Tomcat)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3425412" y="4305300"/>
            <a:ext cx="172353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29547" y="3352800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1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24200" y="1393371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Provider</a:t>
            </a:r>
          </a:p>
          <a:p>
            <a:pPr algn="ctr"/>
            <a:r>
              <a:rPr lang="en-US" dirty="0" smtClean="0"/>
              <a:t>(SSOFI)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68012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(Angular JS)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48943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(Java, Tomcat)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 flipV="1">
            <a:off x="2396712" y="2536372"/>
            <a:ext cx="1028700" cy="11974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7421" y="2667000"/>
            <a:ext cx="1868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Deliver Challenge</a:t>
            </a:r>
          </a:p>
          <a:p>
            <a:pPr algn="ctr"/>
            <a:r>
              <a:rPr lang="en-US" dirty="0" smtClean="0"/>
              <a:t>Generate Token   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07428" y="1524000"/>
            <a:ext cx="914401" cy="5170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stored</a:t>
            </a:r>
          </a:p>
          <a:p>
            <a:pPr algn="ctr"/>
            <a:r>
              <a:rPr lang="en-US" sz="1400" dirty="0" smtClean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87406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24200" y="1393371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Provider</a:t>
            </a:r>
          </a:p>
          <a:p>
            <a:pPr algn="ctr"/>
            <a:r>
              <a:rPr lang="en-US" dirty="0" smtClean="0"/>
              <a:t>(SSOFI)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68012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(Angular JS)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48943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(Java, Tomcat)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3425412" y="4305300"/>
            <a:ext cx="172353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16677" y="3549134"/>
            <a:ext cx="154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Verify Token   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07428" y="1524000"/>
            <a:ext cx="914401" cy="5170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stored</a:t>
            </a:r>
          </a:p>
          <a:p>
            <a:pPr algn="ctr"/>
            <a:r>
              <a:rPr lang="en-US" sz="1400" dirty="0" smtClean="0"/>
              <a:t>challenge</a:t>
            </a:r>
          </a:p>
        </p:txBody>
      </p:sp>
      <p:cxnSp>
        <p:nvCxnSpPr>
          <p:cNvPr id="10" name="Straight Arrow Connector 9"/>
          <p:cNvCxnSpPr>
            <a:stCxn id="4" idx="0"/>
          </p:cNvCxnSpPr>
          <p:nvPr/>
        </p:nvCxnSpPr>
        <p:spPr>
          <a:xfrm flipH="1" flipV="1">
            <a:off x="4800600" y="2536371"/>
            <a:ext cx="1377043" cy="11974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31971" y="2645229"/>
            <a:ext cx="170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Verify Challenge</a:t>
            </a:r>
          </a:p>
          <a:p>
            <a:pPr algn="ctr"/>
            <a:r>
              <a:rPr lang="en-US" dirty="0" smtClean="0"/>
              <a:t>&amp; Token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24200" y="1393371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Provider</a:t>
            </a:r>
          </a:p>
          <a:p>
            <a:pPr algn="ctr"/>
            <a:r>
              <a:rPr lang="en-US" dirty="0" smtClean="0"/>
              <a:t>(SSOFI)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68012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(Angular JS)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48943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(Java, Tomcat)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96712" y="2536371"/>
            <a:ext cx="1032288" cy="11974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80572" y="2667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3425412" y="4305300"/>
            <a:ext cx="172353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71037" y="37338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3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759001" y="2150662"/>
            <a:ext cx="1365164" cy="161444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079757" y="2150662"/>
            <a:ext cx="1346724" cy="161444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721078" y="609600"/>
            <a:ext cx="2720837" cy="15410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Identity Provider</a:t>
            </a:r>
          </a:p>
          <a:p>
            <a:pPr algn="ctr"/>
            <a:r>
              <a:rPr lang="en-US" sz="2400" dirty="0"/>
              <a:t>(SSOFI)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98583" y="3765109"/>
            <a:ext cx="2720837" cy="15410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</a:t>
            </a:r>
          </a:p>
          <a:p>
            <a:pPr algn="ctr"/>
            <a:r>
              <a:rPr lang="en-US" sz="2400" dirty="0"/>
              <a:t>(JavaScript)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98727" y="3765109"/>
            <a:ext cx="2720837" cy="15410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</a:p>
          <a:p>
            <a:pPr algn="ctr"/>
            <a:r>
              <a:rPr lang="en-US" sz="2400" dirty="0" smtClean="0"/>
              <a:t>(AA)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19417" y="4545039"/>
            <a:ext cx="2279307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94186" y="4114800"/>
            <a:ext cx="2279307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19417" y="5079711"/>
            <a:ext cx="263597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4. Verify Token</a:t>
            </a:r>
          </a:p>
          <a:p>
            <a:r>
              <a:rPr lang="en-US" sz="2400" dirty="0" smtClean="0"/>
              <a:t>7. Acknowledge </a:t>
            </a:r>
          </a:p>
          <a:p>
            <a:r>
              <a:rPr lang="en-US" sz="2400" dirty="0" smtClean="0"/>
              <a:t>    being logged in    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938056" y="2150662"/>
            <a:ext cx="1821090" cy="161444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55938" y="2255410"/>
            <a:ext cx="2998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 Verify Token </a:t>
            </a:r>
          </a:p>
          <a:p>
            <a:pPr algn="ctr"/>
            <a:r>
              <a:rPr lang="en-US" sz="2400" dirty="0" smtClean="0"/>
              <a:t>            6. Get identity 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1915318"/>
            <a:ext cx="213282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2. Get Token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for Challenge</a:t>
            </a:r>
          </a:p>
          <a:p>
            <a:r>
              <a:rPr lang="en-US" sz="2400" dirty="0" smtClean="0"/>
              <a:t>3. Return Token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94186" y="3517539"/>
            <a:ext cx="2229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1. Get Challenge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348431" y="2150662"/>
            <a:ext cx="1806603" cy="161585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124165" y="4895221"/>
            <a:ext cx="227456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82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327</Words>
  <Application>Microsoft Office PowerPoint</Application>
  <PresentationFormat>On-screen Show (4:3)</PresentationFormat>
  <Paragraphs>145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Fujitsu America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</dc:creator>
  <cp:lastModifiedBy>Keith Swenson</cp:lastModifiedBy>
  <cp:revision>34</cp:revision>
  <cp:lastPrinted>2017-07-28T00:37:42Z</cp:lastPrinted>
  <dcterms:created xsi:type="dcterms:W3CDTF">2015-08-14T20:42:22Z</dcterms:created>
  <dcterms:modified xsi:type="dcterms:W3CDTF">2017-07-28T23:57:34Z</dcterms:modified>
</cp:coreProperties>
</file>