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B51B-EB14-4160-B927-04031DCD17B2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6E50F-92A0-460D-B41A-99B650E89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2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B51B-EB14-4160-B927-04031DCD17B2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6E50F-92A0-460D-B41A-99B650E89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0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B51B-EB14-4160-B927-04031DCD17B2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6E50F-92A0-460D-B41A-99B650E89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41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B51B-EB14-4160-B927-04031DCD17B2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6E50F-92A0-460D-B41A-99B650E89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832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B51B-EB14-4160-B927-04031DCD17B2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6E50F-92A0-460D-B41A-99B650E89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80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B51B-EB14-4160-B927-04031DCD17B2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6E50F-92A0-460D-B41A-99B650E89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42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B51B-EB14-4160-B927-04031DCD17B2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6E50F-92A0-460D-B41A-99B650E89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72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B51B-EB14-4160-B927-04031DCD17B2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6E50F-92A0-460D-B41A-99B650E89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43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B51B-EB14-4160-B927-04031DCD17B2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6E50F-92A0-460D-B41A-99B650E89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98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B51B-EB14-4160-B927-04031DCD17B2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6E50F-92A0-460D-B41A-99B650E89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142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B51B-EB14-4160-B927-04031DCD17B2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6E50F-92A0-460D-B41A-99B650E89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62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CB51B-EB14-4160-B927-04031DCD17B2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6E50F-92A0-460D-B41A-99B650E89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33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035629" y="1393615"/>
            <a:ext cx="4191000" cy="533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Servlet Engine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035628" y="3139782"/>
            <a:ext cx="4845845" cy="1905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400" b="1" dirty="0" err="1" smtClean="0"/>
              <a:t>LightweightAuthServlet</a:t>
            </a:r>
            <a:endParaRPr lang="en-US" sz="24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380998" y="5356015"/>
            <a:ext cx="6400801" cy="1219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400" b="1" dirty="0" err="1" smtClean="0"/>
              <a:t>AuthStatus</a:t>
            </a:r>
            <a:endParaRPr lang="en-US" sz="2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458586" y="3744103"/>
            <a:ext cx="1167245" cy="45522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Session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547506" y="1927015"/>
            <a:ext cx="0" cy="1212767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4722667" y="1927015"/>
            <a:ext cx="1734" cy="121276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2963884" y="2295148"/>
            <a:ext cx="1167245" cy="45522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139045" y="2295149"/>
            <a:ext cx="1167245" cy="45522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Response</a:t>
            </a:r>
            <a:endParaRPr lang="en-US" dirty="0"/>
          </a:p>
        </p:txBody>
      </p:sp>
      <p:cxnSp>
        <p:nvCxnSpPr>
          <p:cNvPr id="21" name="Elbow Connector 20"/>
          <p:cNvCxnSpPr>
            <a:endCxn id="10" idx="2"/>
          </p:cNvCxnSpPr>
          <p:nvPr/>
        </p:nvCxnSpPr>
        <p:spPr>
          <a:xfrm rot="16200000" flipV="1">
            <a:off x="712218" y="4529315"/>
            <a:ext cx="1156694" cy="496711"/>
          </a:xfrm>
          <a:prstGeom prst="bentConnector3">
            <a:avLst>
              <a:gd name="adj1" fmla="val 64594"/>
            </a:avLst>
          </a:prstGeom>
          <a:ln w="38100"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0" idx="2"/>
          </p:cNvCxnSpPr>
          <p:nvPr/>
        </p:nvCxnSpPr>
        <p:spPr>
          <a:xfrm rot="16200000" flipH="1">
            <a:off x="1335224" y="3906309"/>
            <a:ext cx="407391" cy="993420"/>
          </a:xfrm>
          <a:prstGeom prst="bentConnector2">
            <a:avLst/>
          </a:prstGeom>
          <a:ln w="38100"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7619999" y="3147204"/>
            <a:ext cx="1272639" cy="189757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Identity</a:t>
            </a:r>
          </a:p>
          <a:p>
            <a:pPr algn="ctr"/>
            <a:r>
              <a:rPr lang="en-US" dirty="0" smtClean="0"/>
              <a:t>Provider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2667000" y="5965615"/>
            <a:ext cx="1196438" cy="41316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challenge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3368065" y="4600365"/>
            <a:ext cx="1090485" cy="135293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3702319" y="4594015"/>
            <a:ext cx="1772517" cy="13716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567919" y="4184067"/>
            <a:ext cx="1052080" cy="2795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4028581" y="5955470"/>
            <a:ext cx="1196438" cy="41316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err="1" smtClean="0"/>
              <a:t>userName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5371481" y="5955470"/>
            <a:ext cx="1196438" cy="41316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err="1" smtClean="0"/>
              <a:t>userId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4609446" y="3756804"/>
            <a:ext cx="217219" cy="21491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5671024" y="3746657"/>
            <a:ext cx="217219" cy="21491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4234137" y="3984414"/>
            <a:ext cx="1083402" cy="62230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Gen</a:t>
            </a:r>
          </a:p>
          <a:p>
            <a:pPr algn="ctr"/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5474836" y="3971714"/>
            <a:ext cx="1093083" cy="62230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Verify</a:t>
            </a:r>
          </a:p>
          <a:p>
            <a:pPr algn="ctr"/>
            <a:r>
              <a:rPr lang="en-US" dirty="0"/>
              <a:t>Token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4920590" y="4612677"/>
            <a:ext cx="967653" cy="1342793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5817485" y="4612677"/>
            <a:ext cx="409144" cy="135293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6567919" y="4441616"/>
            <a:ext cx="105208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881474" y="3420937"/>
            <a:ext cx="576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</a:t>
            </a:r>
          </a:p>
          <a:p>
            <a:r>
              <a:rPr lang="en-US" dirty="0" err="1" smtClean="0"/>
              <a:t>json</a:t>
            </a:r>
            <a:endParaRPr lang="en-US" dirty="0"/>
          </a:p>
        </p:txBody>
      </p:sp>
      <p:sp>
        <p:nvSpPr>
          <p:cNvPr id="62" name="Rounded Rectangle 61"/>
          <p:cNvSpPr/>
          <p:nvPr/>
        </p:nvSpPr>
        <p:spPr>
          <a:xfrm>
            <a:off x="3364921" y="330531"/>
            <a:ext cx="1524000" cy="45719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4" idx="0"/>
          </p:cNvCxnSpPr>
          <p:nvPr/>
        </p:nvCxnSpPr>
        <p:spPr>
          <a:xfrm flipH="1" flipV="1">
            <a:off x="4125187" y="787231"/>
            <a:ext cx="5942" cy="606384"/>
          </a:xfrm>
          <a:prstGeom prst="straightConnector1">
            <a:avLst/>
          </a:prstGeom>
          <a:ln w="571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62" idx="3"/>
            <a:endCxn id="35" idx="0"/>
          </p:cNvCxnSpPr>
          <p:nvPr/>
        </p:nvCxnSpPr>
        <p:spPr>
          <a:xfrm>
            <a:off x="4888921" y="559131"/>
            <a:ext cx="3367398" cy="2588073"/>
          </a:xfrm>
          <a:prstGeom prst="bentConnector2">
            <a:avLst/>
          </a:prstGeom>
          <a:ln w="571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340503" y="905757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json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312343" y="905757"/>
            <a:ext cx="576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3265034" y="3990376"/>
            <a:ext cx="850321" cy="62230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logout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3605709" y="3768765"/>
            <a:ext cx="217219" cy="21491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2241839" y="3990375"/>
            <a:ext cx="850321" cy="62230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2558389" y="3804902"/>
            <a:ext cx="217219" cy="21491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cxnSp>
        <p:nvCxnSpPr>
          <p:cNvPr id="12" name="Elbow Connector 11"/>
          <p:cNvCxnSpPr>
            <a:stCxn id="10" idx="0"/>
            <a:endCxn id="8" idx="1"/>
          </p:cNvCxnSpPr>
          <p:nvPr/>
        </p:nvCxnSpPr>
        <p:spPr>
          <a:xfrm rot="5400000" flipH="1" flipV="1">
            <a:off x="1392374" y="2172594"/>
            <a:ext cx="1221344" cy="1921675"/>
          </a:xfrm>
          <a:prstGeom prst="bentConnector2">
            <a:avLst/>
          </a:prstGeom>
          <a:ln w="38100"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641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124200" y="1393371"/>
            <a:ext cx="2057400" cy="1143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Identity Provider</a:t>
            </a:r>
          </a:p>
          <a:p>
            <a:pPr algn="ctr"/>
            <a:r>
              <a:rPr lang="en-US" dirty="0" smtClean="0"/>
              <a:t>(SSOFI)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368012" y="3733800"/>
            <a:ext cx="2057400" cy="1143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</a:p>
          <a:p>
            <a:pPr algn="ctr"/>
            <a:r>
              <a:rPr lang="en-US" dirty="0" smtClean="0"/>
              <a:t>(Angular JS)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148943" y="3733800"/>
            <a:ext cx="2057400" cy="1143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</a:p>
          <a:p>
            <a:pPr algn="ctr"/>
            <a:r>
              <a:rPr lang="en-US" dirty="0" smtClean="0"/>
              <a:t>(Java, Tomcat)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396712" y="2536371"/>
            <a:ext cx="1032288" cy="1197429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698171" y="2765753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Who Am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122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124200" y="1393371"/>
            <a:ext cx="2057400" cy="1143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Identity Provider</a:t>
            </a:r>
          </a:p>
          <a:p>
            <a:pPr algn="ctr"/>
            <a:r>
              <a:rPr lang="en-US" dirty="0" smtClean="0"/>
              <a:t>(SSOFI)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368012" y="3733800"/>
            <a:ext cx="2057400" cy="1143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</a:p>
          <a:p>
            <a:pPr algn="ctr"/>
            <a:r>
              <a:rPr lang="en-US" dirty="0" smtClean="0"/>
              <a:t>(Angular JS)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148943" y="3733800"/>
            <a:ext cx="2057400" cy="1143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</a:p>
          <a:p>
            <a:pPr algn="ctr"/>
            <a:r>
              <a:rPr lang="en-US" dirty="0" smtClean="0"/>
              <a:t>(Java, Tomcat)</a:t>
            </a:r>
            <a:endParaRPr lang="en-US" dirty="0"/>
          </a:p>
        </p:txBody>
      </p:sp>
      <p:cxnSp>
        <p:nvCxnSpPr>
          <p:cNvPr id="8" name="Straight Arrow Connector 7"/>
          <p:cNvCxnSpPr>
            <a:stCxn id="3" idx="3"/>
            <a:endCxn id="4" idx="1"/>
          </p:cNvCxnSpPr>
          <p:nvPr/>
        </p:nvCxnSpPr>
        <p:spPr>
          <a:xfrm>
            <a:off x="3425412" y="4305300"/>
            <a:ext cx="1723531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25412" y="3352800"/>
            <a:ext cx="1704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Query Whether </a:t>
            </a:r>
          </a:p>
          <a:p>
            <a:pPr algn="ctr"/>
            <a:r>
              <a:rPr lang="en-US" dirty="0" smtClean="0"/>
              <a:t>Logged 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135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124200" y="1393371"/>
            <a:ext cx="2057400" cy="1143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Identity Provider</a:t>
            </a:r>
          </a:p>
          <a:p>
            <a:pPr algn="ctr"/>
            <a:r>
              <a:rPr lang="en-US" dirty="0" smtClean="0"/>
              <a:t>(SSOFI)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368012" y="3733800"/>
            <a:ext cx="2057400" cy="1143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</a:p>
          <a:p>
            <a:pPr algn="ctr"/>
            <a:r>
              <a:rPr lang="en-US" dirty="0" smtClean="0"/>
              <a:t>(Angular JS)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148943" y="3733800"/>
            <a:ext cx="2057400" cy="1143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</a:p>
          <a:p>
            <a:pPr algn="ctr"/>
            <a:r>
              <a:rPr lang="en-US" dirty="0" smtClean="0"/>
              <a:t>(Java, Tomcat)</a:t>
            </a:r>
            <a:endParaRPr lang="en-US" dirty="0"/>
          </a:p>
        </p:txBody>
      </p:sp>
      <p:cxnSp>
        <p:nvCxnSpPr>
          <p:cNvPr id="8" name="Straight Arrow Connector 7"/>
          <p:cNvCxnSpPr>
            <a:stCxn id="3" idx="3"/>
            <a:endCxn id="4" idx="1"/>
          </p:cNvCxnSpPr>
          <p:nvPr/>
        </p:nvCxnSpPr>
        <p:spPr>
          <a:xfrm>
            <a:off x="3425412" y="4305300"/>
            <a:ext cx="1723531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29547" y="3352800"/>
            <a:ext cx="149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Get Challenge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513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124200" y="1393371"/>
            <a:ext cx="2057400" cy="1143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Identity Provider</a:t>
            </a:r>
          </a:p>
          <a:p>
            <a:pPr algn="ctr"/>
            <a:r>
              <a:rPr lang="en-US" dirty="0" smtClean="0"/>
              <a:t>(SSOFI)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368012" y="3733800"/>
            <a:ext cx="2057400" cy="1143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</a:p>
          <a:p>
            <a:pPr algn="ctr"/>
            <a:r>
              <a:rPr lang="en-US" dirty="0" smtClean="0"/>
              <a:t>(Angular JS)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148943" y="3733800"/>
            <a:ext cx="2057400" cy="1143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</a:p>
          <a:p>
            <a:pPr algn="ctr"/>
            <a:r>
              <a:rPr lang="en-US" dirty="0" smtClean="0"/>
              <a:t>(Java, Tomcat)</a:t>
            </a:r>
            <a:endParaRPr lang="en-US" dirty="0"/>
          </a:p>
        </p:txBody>
      </p:sp>
      <p:cxnSp>
        <p:nvCxnSpPr>
          <p:cNvPr id="8" name="Straight Arrow Connector 7"/>
          <p:cNvCxnSpPr>
            <a:stCxn id="3" idx="0"/>
          </p:cNvCxnSpPr>
          <p:nvPr/>
        </p:nvCxnSpPr>
        <p:spPr>
          <a:xfrm flipV="1">
            <a:off x="2396712" y="2536372"/>
            <a:ext cx="1028700" cy="119742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57421" y="2667000"/>
            <a:ext cx="1868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Deliver Challenge</a:t>
            </a:r>
          </a:p>
          <a:p>
            <a:pPr algn="ctr"/>
            <a:r>
              <a:rPr lang="en-US" dirty="0" smtClean="0"/>
              <a:t>Generate Token    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007428" y="1524000"/>
            <a:ext cx="914401" cy="51706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stored</a:t>
            </a:r>
          </a:p>
          <a:p>
            <a:pPr algn="ctr"/>
            <a:r>
              <a:rPr lang="en-US" sz="1400" dirty="0" smtClean="0"/>
              <a:t>challenge</a:t>
            </a:r>
          </a:p>
        </p:txBody>
      </p:sp>
    </p:spTree>
    <p:extLst>
      <p:ext uri="{BB962C8B-B14F-4D97-AF65-F5344CB8AC3E}">
        <p14:creationId xmlns:p14="http://schemas.microsoft.com/office/powerpoint/2010/main" val="2874069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124200" y="1393371"/>
            <a:ext cx="2057400" cy="1143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Identity Provider</a:t>
            </a:r>
          </a:p>
          <a:p>
            <a:pPr algn="ctr"/>
            <a:r>
              <a:rPr lang="en-US" dirty="0" smtClean="0"/>
              <a:t>(SSOFI)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368012" y="3733800"/>
            <a:ext cx="2057400" cy="1143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</a:p>
          <a:p>
            <a:pPr algn="ctr"/>
            <a:r>
              <a:rPr lang="en-US" dirty="0" smtClean="0"/>
              <a:t>(Angular JS)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148943" y="3733800"/>
            <a:ext cx="2057400" cy="1143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</a:p>
          <a:p>
            <a:pPr algn="ctr"/>
            <a:r>
              <a:rPr lang="en-US" dirty="0" smtClean="0"/>
              <a:t>(Java, Tomcat)</a:t>
            </a:r>
            <a:endParaRPr lang="en-US" dirty="0"/>
          </a:p>
        </p:txBody>
      </p:sp>
      <p:cxnSp>
        <p:nvCxnSpPr>
          <p:cNvPr id="8" name="Straight Arrow Connector 7"/>
          <p:cNvCxnSpPr>
            <a:stCxn id="3" idx="3"/>
            <a:endCxn id="4" idx="1"/>
          </p:cNvCxnSpPr>
          <p:nvPr/>
        </p:nvCxnSpPr>
        <p:spPr>
          <a:xfrm>
            <a:off x="3425412" y="4305300"/>
            <a:ext cx="1723531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16677" y="3549134"/>
            <a:ext cx="154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Verify Token    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007428" y="1524000"/>
            <a:ext cx="914401" cy="51706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stored</a:t>
            </a:r>
          </a:p>
          <a:p>
            <a:pPr algn="ctr"/>
            <a:r>
              <a:rPr lang="en-US" sz="1400" dirty="0" smtClean="0"/>
              <a:t>challenge</a:t>
            </a:r>
          </a:p>
        </p:txBody>
      </p:sp>
      <p:cxnSp>
        <p:nvCxnSpPr>
          <p:cNvPr id="10" name="Straight Arrow Connector 9"/>
          <p:cNvCxnSpPr>
            <a:stCxn id="4" idx="0"/>
          </p:cNvCxnSpPr>
          <p:nvPr/>
        </p:nvCxnSpPr>
        <p:spPr>
          <a:xfrm flipH="1" flipV="1">
            <a:off x="4800600" y="2536371"/>
            <a:ext cx="1377043" cy="1197429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31971" y="2645229"/>
            <a:ext cx="1703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Verify Challenge</a:t>
            </a:r>
          </a:p>
          <a:p>
            <a:pPr algn="ctr"/>
            <a:r>
              <a:rPr lang="en-US" dirty="0" smtClean="0"/>
              <a:t>&amp; Token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16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124200" y="1393371"/>
            <a:ext cx="2057400" cy="1143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Identity Provider</a:t>
            </a:r>
          </a:p>
          <a:p>
            <a:pPr algn="ctr"/>
            <a:r>
              <a:rPr lang="en-US" dirty="0" smtClean="0"/>
              <a:t>(SSOFI)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368012" y="3733800"/>
            <a:ext cx="2057400" cy="1143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</a:p>
          <a:p>
            <a:pPr algn="ctr"/>
            <a:r>
              <a:rPr lang="en-US" dirty="0" smtClean="0"/>
              <a:t>(Angular JS)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148943" y="3733800"/>
            <a:ext cx="2057400" cy="1143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</a:p>
          <a:p>
            <a:pPr algn="ctr"/>
            <a:r>
              <a:rPr lang="en-US" dirty="0" smtClean="0"/>
              <a:t>(Java, Tomcat)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396712" y="2536371"/>
            <a:ext cx="1032288" cy="1197429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80572" y="266700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Logout</a:t>
            </a:r>
            <a:endParaRPr lang="en-US" dirty="0"/>
          </a:p>
        </p:txBody>
      </p:sp>
      <p:cxnSp>
        <p:nvCxnSpPr>
          <p:cNvPr id="8" name="Straight Arrow Connector 7"/>
          <p:cNvCxnSpPr>
            <a:stCxn id="3" idx="3"/>
            <a:endCxn id="4" idx="1"/>
          </p:cNvCxnSpPr>
          <p:nvPr/>
        </p:nvCxnSpPr>
        <p:spPr>
          <a:xfrm>
            <a:off x="3425412" y="4305300"/>
            <a:ext cx="1723531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71037" y="373380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938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144</Words>
  <Application>Microsoft Office PowerPoint</Application>
  <PresentationFormat>On-screen Show (4:3)</PresentationFormat>
  <Paragraphs>73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Fujitsu America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Keith</dc:creator>
  <cp:lastModifiedBy>Keith</cp:lastModifiedBy>
  <cp:revision>11</cp:revision>
  <dcterms:created xsi:type="dcterms:W3CDTF">2015-08-14T20:42:22Z</dcterms:created>
  <dcterms:modified xsi:type="dcterms:W3CDTF">2015-10-08T06:28:50Z</dcterms:modified>
</cp:coreProperties>
</file>