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3860" autoAdjust="0"/>
  </p:normalViewPr>
  <p:slideViewPr>
    <p:cSldViewPr snapToGrid="0">
      <p:cViewPr varScale="1">
        <p:scale>
          <a:sx n="27" d="100"/>
          <a:sy n="27" d="100"/>
        </p:scale>
        <p:origin x="3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EDE0-C07F-4683-BEE4-44A02A143B70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61DF-AFAE-4390-87BB-8EFADD92F3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1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Types of Traders:</a:t>
            </a:r>
          </a:p>
          <a:p>
            <a:r>
              <a:rPr lang="en-GB" dirty="0"/>
              <a:t>Institutional Traders:</a:t>
            </a:r>
          </a:p>
          <a:p>
            <a:r>
              <a:rPr lang="en-GB" dirty="0"/>
              <a:t>These traders work for large institutions like hedge funds, pension funds, and investment companies, often trading on a large scale. </a:t>
            </a:r>
          </a:p>
          <a:p>
            <a:r>
              <a:rPr lang="en-GB" dirty="0"/>
              <a:t>Retail Traders:</a:t>
            </a:r>
          </a:p>
          <a:p>
            <a:r>
              <a:rPr lang="en-GB" dirty="0"/>
              <a:t>These are individual investors who trade for themselves, often using online brokerage platforms. </a:t>
            </a:r>
          </a:p>
          <a:p>
            <a:r>
              <a:rPr lang="en-GB" dirty="0"/>
              <a:t>Day Traders:</a:t>
            </a:r>
          </a:p>
          <a:p>
            <a:r>
              <a:rPr lang="en-GB" dirty="0"/>
              <a:t>These traders focus on short-term trading, often buying and selling stocks within the same day. </a:t>
            </a:r>
          </a:p>
          <a:p>
            <a:r>
              <a:rPr lang="en-GB" dirty="0"/>
              <a:t>Swing Traders:</a:t>
            </a:r>
          </a:p>
          <a:p>
            <a:r>
              <a:rPr lang="en-GB" dirty="0"/>
              <a:t>These traders hold positions for a few days or weeks, looking to profit from price swings. </a:t>
            </a:r>
          </a:p>
          <a:p>
            <a:r>
              <a:rPr lang="en-GB" dirty="0"/>
              <a:t>Position Traders:</a:t>
            </a:r>
          </a:p>
          <a:p>
            <a:r>
              <a:rPr lang="en-GB" dirty="0"/>
              <a:t>These traders hold positions for longer periods, often years, hoping to capitalize on long-term growth.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061DF-AFAE-4390-87BB-8EFADD92F3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9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REST API content provider for stock market traders following economic and political trends typically aggregates and delivers real-time or near-real-time data from news, government sources, market events, and geopolitical developments. These APIs help traders make data-driven decisions based on macroeconomic and political signals.</a:t>
            </a:r>
          </a:p>
          <a:p>
            <a:endParaRPr lang="en-GB" dirty="0"/>
          </a:p>
          <a:p>
            <a:r>
              <a:rPr lang="en-GB" dirty="0"/>
              <a:t>Here are some of the best REST API providers for this purpose:</a:t>
            </a:r>
          </a:p>
          <a:p>
            <a:endParaRPr lang="en-GB" dirty="0"/>
          </a:p>
          <a:p>
            <a:r>
              <a:rPr lang="en-GB" dirty="0"/>
              <a:t>🔹 1. News API</a:t>
            </a:r>
          </a:p>
          <a:p>
            <a:r>
              <a:rPr lang="en-GB" dirty="0"/>
              <a:t>Website: https://newsapi.org</a:t>
            </a:r>
          </a:p>
          <a:p>
            <a:r>
              <a:rPr lang="en-GB" dirty="0"/>
              <a:t>Use: Provides access to breaking news headlines and articles from news sources worldwide.</a:t>
            </a:r>
          </a:p>
          <a:p>
            <a:r>
              <a:rPr lang="en-GB" dirty="0"/>
              <a:t>Best For: General political, economic, and financial news monitoring.</a:t>
            </a:r>
          </a:p>
          <a:p>
            <a:r>
              <a:rPr lang="en-GB" dirty="0"/>
              <a:t>Data Sources: Bloomberg, Reuters, CNBC, etc.</a:t>
            </a:r>
          </a:p>
          <a:p>
            <a:endParaRPr lang="en-GB" dirty="0"/>
          </a:p>
          <a:p>
            <a:r>
              <a:rPr lang="en-GB" dirty="0"/>
              <a:t>🔹 2. </a:t>
            </a:r>
            <a:r>
              <a:rPr lang="en-GB" dirty="0" err="1"/>
              <a:t>Finnhub</a:t>
            </a:r>
            <a:r>
              <a:rPr lang="en-GB" dirty="0"/>
              <a:t> API</a:t>
            </a:r>
          </a:p>
          <a:p>
            <a:r>
              <a:rPr lang="en-GB" dirty="0"/>
              <a:t>Website: https://finnhub.io</a:t>
            </a:r>
          </a:p>
          <a:p>
            <a:r>
              <a:rPr lang="en-GB" dirty="0"/>
              <a:t>Use: Offers financial data, economic indicators, news, and sentiment analysis.</a:t>
            </a:r>
          </a:p>
          <a:p>
            <a:r>
              <a:rPr lang="en-GB" dirty="0"/>
              <a:t>Best For: Real-time stock market data + economic news + sentiment.</a:t>
            </a:r>
          </a:p>
          <a:p>
            <a:r>
              <a:rPr lang="en-GB" dirty="0"/>
              <a:t>Economic Data: GDP, CPI, interest rates.</a:t>
            </a:r>
          </a:p>
          <a:p>
            <a:r>
              <a:rPr lang="en-GB" dirty="0"/>
              <a:t>News: From major financial outlets with sentiment scoring.</a:t>
            </a:r>
          </a:p>
          <a:p>
            <a:endParaRPr lang="en-GB" dirty="0"/>
          </a:p>
          <a:p>
            <a:r>
              <a:rPr lang="en-GB" dirty="0"/>
              <a:t>🔹 3. Trading Economics API</a:t>
            </a:r>
          </a:p>
          <a:p>
            <a:r>
              <a:rPr lang="en-GB" dirty="0"/>
              <a:t>Website: https://tradingeconomics.com</a:t>
            </a:r>
          </a:p>
          <a:p>
            <a:r>
              <a:rPr lang="en-GB" dirty="0"/>
              <a:t>Use: Access to 20 million economic indicators, forecasts, and news.</a:t>
            </a:r>
          </a:p>
          <a:p>
            <a:r>
              <a:rPr lang="en-GB" dirty="0"/>
              <a:t>Best For: Macro-economic trend tracking.</a:t>
            </a:r>
          </a:p>
          <a:p>
            <a:r>
              <a:rPr lang="en-GB" dirty="0"/>
              <a:t>Coverage: GDP, inflation, employment, interest rates, and more — for 196 </a:t>
            </a:r>
            <a:r>
              <a:rPr lang="en-GB"/>
              <a:t>countries.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061DF-AFAE-4390-87BB-8EFADD92F3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 (Swing trading Use-Case)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101" cy="4351338"/>
          </a:xfrm>
        </p:spPr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  <a:p>
            <a:r>
              <a:rPr lang="en-GB" dirty="0"/>
              <a:t>Holding positions for Days or Weeks, looking to profit from Price swings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815507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045042" y="568171"/>
            <a:ext cx="8194088" cy="4669654"/>
          </a:xfrm>
          <a:prstGeom prst="cloudCallout">
            <a:avLst>
              <a:gd name="adj1" fmla="val -62802"/>
              <a:gd name="adj2" fmla="val 25857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2775805-7285-807B-39BF-084738F8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1052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E6A711-F8A3-CF18-EAAC-D224DA9C1911}"/>
              </a:ext>
            </a:extLst>
          </p:cNvPr>
          <p:cNvSpPr txBox="1"/>
          <p:nvPr/>
        </p:nvSpPr>
        <p:spPr>
          <a:xfrm>
            <a:off x="4012707" y="1633491"/>
            <a:ext cx="6196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Continuously monitors actual Stock market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Analyses News, economic Data, company Performance, and other Factors that can influence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Decides which Stocks to buy or sell based on its Analysis and Reasoning.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Monitors round the Clock, 24/7, 365 Days.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 (AI Trader)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WhatsApp,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WhatsApp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Breitbild</PresentationFormat>
  <Paragraphs>102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 (Swing trading Use-Case)</vt:lpstr>
      <vt:lpstr>Welcome AI Trader</vt:lpstr>
      <vt:lpstr>Agentic AI and AI Agents (AI Trader)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47</cp:revision>
  <dcterms:created xsi:type="dcterms:W3CDTF">2025-05-17T10:52:03Z</dcterms:created>
  <dcterms:modified xsi:type="dcterms:W3CDTF">2025-05-21T09:41:37Z</dcterms:modified>
</cp:coreProperties>
</file>