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19/05/2025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 (AI Trader)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WhatsApp,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WhatsApp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</a:t>
            </a:r>
            <a:r>
              <a:rPr lang="en-GB"/>
              <a:t>new Product</a:t>
            </a:r>
            <a:endParaRPr lang="en-GB" dirty="0"/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 (AI Trader)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40</cp:revision>
  <dcterms:created xsi:type="dcterms:W3CDTF">2025-05-17T10:52:03Z</dcterms:created>
  <dcterms:modified xsi:type="dcterms:W3CDTF">2025-05-19T18:33:29Z</dcterms:modified>
</cp:coreProperties>
</file>