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 International Economic &amp; Political Trends</a:t>
            </a:r>
          </a:p>
          <a:p>
            <a:r>
              <a:rPr lang="en-GB" dirty="0"/>
              <a:t>Buys or Sells based on Justifications and Predictions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 act Autonomously without Human intervention</a:t>
            </a:r>
          </a:p>
          <a:p>
            <a:r>
              <a:rPr lang="en-GB" dirty="0"/>
              <a:t>Agents reason based on the AI Model they were given</a:t>
            </a:r>
          </a:p>
          <a:p>
            <a:pPr lvl="1"/>
            <a:r>
              <a:rPr lang="en-GB" dirty="0"/>
              <a:t>Knowledge cut-off constraints what they can reason about</a:t>
            </a:r>
          </a:p>
          <a:p>
            <a:r>
              <a:rPr lang="en-GB" dirty="0"/>
              <a:t>Agents are given Tools…</a:t>
            </a:r>
          </a:p>
          <a:p>
            <a:pPr lvl="1"/>
            <a:r>
              <a:rPr lang="en-GB" dirty="0"/>
              <a:t>Tools: to Fetch real-time data to Augment their </a:t>
            </a:r>
            <a:r>
              <a:rPr lang="en-GB" dirty="0" err="1"/>
              <a:t>Knowlegde</a:t>
            </a:r>
            <a:endParaRPr lang="en-GB" dirty="0"/>
          </a:p>
          <a:p>
            <a:pPr lvl="1"/>
            <a:r>
              <a:rPr lang="en-GB" dirty="0"/>
              <a:t>Tools: to Act </a:t>
            </a:r>
          </a:p>
          <a:p>
            <a:pPr lvl="2"/>
            <a:r>
              <a:rPr lang="en-GB" dirty="0"/>
              <a:t>Send notification</a:t>
            </a:r>
          </a:p>
          <a:p>
            <a:pPr lvl="2"/>
            <a:r>
              <a:rPr lang="en-GB" dirty="0"/>
              <a:t>Change DB content, add order, add records 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35435" y="4677425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5755"/>
              <a:gd name="adj2" fmla="val 93330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round the clock, 24/7, 365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To demonstrate the technology underneath</a:t>
            </a:r>
          </a:p>
          <a:p>
            <a:pPr lvl="1"/>
            <a:r>
              <a:rPr lang="en-GB" dirty="0"/>
              <a:t>Demonstrating End-to-End software development process</a:t>
            </a:r>
          </a:p>
          <a:p>
            <a:pPr lvl="2"/>
            <a:r>
              <a:rPr lang="en-GB" dirty="0"/>
              <a:t>From Java /Spring development</a:t>
            </a:r>
          </a:p>
          <a:p>
            <a:pPr lvl="2"/>
            <a:r>
              <a:rPr lang="en-GB" dirty="0"/>
              <a:t>Gradle build and </a:t>
            </a:r>
            <a:r>
              <a:rPr lang="en-GB" dirty="0" err="1"/>
              <a:t>SpringBoot</a:t>
            </a:r>
            <a:r>
              <a:rPr lang="en-GB" dirty="0"/>
              <a:t> jar package</a:t>
            </a:r>
          </a:p>
          <a:p>
            <a:pPr lvl="2"/>
            <a:r>
              <a:rPr lang="en-GB" dirty="0"/>
              <a:t>DevOps pipeline Test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49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AI?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23</cp:revision>
  <dcterms:created xsi:type="dcterms:W3CDTF">2025-05-17T10:52:03Z</dcterms:created>
  <dcterms:modified xsi:type="dcterms:W3CDTF">2025-05-17T13:56:09Z</dcterms:modified>
</cp:coreProperties>
</file>