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 International Economic &amp; Political Trends</a:t>
            </a:r>
          </a:p>
          <a:p>
            <a:r>
              <a:rPr lang="en-GB" dirty="0"/>
              <a:t>Buyes or Sells based on Justifications and Predictions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D41A-1F17-4426-18E7-D2D7BDB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Farewell Trader, Welcome AI Trader</a:t>
            </a:r>
          </a:p>
        </p:txBody>
      </p:sp>
      <p:pic>
        <p:nvPicPr>
          <p:cNvPr id="2060" name="Picture 12" descr="Cartoon Stock Images - Free Download on ...">
            <a:extLst>
              <a:ext uri="{FF2B5EF4-FFF2-40B4-BE49-F238E27FC236}">
                <a16:creationId xmlns:a16="http://schemas.microsoft.com/office/drawing/2014/main" id="{A2AD8A7D-1D1C-F7CF-F893-FB458DD0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5" y="251520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C2E1FD-DE4D-DCAE-9252-9D3342845886}"/>
              </a:ext>
            </a:extLst>
          </p:cNvPr>
          <p:cNvSpPr/>
          <p:nvPr/>
        </p:nvSpPr>
        <p:spPr>
          <a:xfrm>
            <a:off x="4412202" y="2778711"/>
            <a:ext cx="2485748" cy="1942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B42E88-B603-CCDC-B18B-F109B45AD2D4}"/>
              </a:ext>
            </a:extLst>
          </p:cNvPr>
          <p:cNvCxnSpPr>
            <a:cxnSpLocks/>
          </p:cNvCxnSpPr>
          <p:nvPr/>
        </p:nvCxnSpPr>
        <p:spPr>
          <a:xfrm>
            <a:off x="4758431" y="3027285"/>
            <a:ext cx="1784368" cy="14091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339400" y="2026393"/>
            <a:ext cx="4501143" cy="3211432"/>
          </a:xfrm>
          <a:prstGeom prst="cloudCallout">
            <a:avLst>
              <a:gd name="adj1" fmla="val -76453"/>
              <a:gd name="adj2" fmla="val 15781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Agents act Autonomously without Human intervention</a:t>
            </a:r>
          </a:p>
          <a:p>
            <a:r>
              <a:rPr lang="en-GB" dirty="0"/>
              <a:t>Agents reason based on the AI Model they were given</a:t>
            </a:r>
          </a:p>
          <a:p>
            <a:pPr lvl="1"/>
            <a:r>
              <a:rPr lang="en-GB" dirty="0"/>
              <a:t>Knowledge cut-off constraints what they can reason about</a:t>
            </a:r>
          </a:p>
          <a:p>
            <a:r>
              <a:rPr lang="en-GB" dirty="0"/>
              <a:t>Agents are given Tools…</a:t>
            </a:r>
          </a:p>
          <a:p>
            <a:pPr lvl="1"/>
            <a:r>
              <a:rPr lang="en-GB" dirty="0"/>
              <a:t>Tools: to Fetch real-time data to Augment their </a:t>
            </a:r>
            <a:r>
              <a:rPr lang="en-GB" dirty="0" err="1"/>
              <a:t>Knowlegde</a:t>
            </a:r>
            <a:endParaRPr lang="en-GB" dirty="0"/>
          </a:p>
          <a:p>
            <a:pPr lvl="1"/>
            <a:r>
              <a:rPr lang="en-GB" dirty="0"/>
              <a:t>Tools: to Act </a:t>
            </a:r>
          </a:p>
          <a:p>
            <a:pPr lvl="2"/>
            <a:r>
              <a:rPr lang="en-GB" dirty="0"/>
              <a:t>Send notification</a:t>
            </a:r>
          </a:p>
          <a:p>
            <a:pPr lvl="2"/>
            <a:r>
              <a:rPr lang="en-GB" dirty="0"/>
              <a:t>Change DB content, add order, add records 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53648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521" y="1921507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187887" y="1598187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pic>
        <p:nvPicPr>
          <p:cNvPr id="3074" name="Picture 2" descr="Database - Free technology icons">
            <a:extLst>
              <a:ext uri="{FF2B5EF4-FFF2-40B4-BE49-F238E27FC236}">
                <a16:creationId xmlns:a16="http://schemas.microsoft.com/office/drawing/2014/main" id="{06BB28A9-ACEE-B7E5-2823-7A19F71E8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150" y="5016388"/>
            <a:ext cx="1262850" cy="126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79A0D3A-F3C8-F831-CF72-E2FCDE59B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02" y="3853204"/>
            <a:ext cx="2750042" cy="1579632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171607" y="3606033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932155" y="1828800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924760" y="382775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/>
          <p:nvPr/>
        </p:nvCxnSpPr>
        <p:spPr>
          <a:xfrm>
            <a:off x="3923930" y="2379216"/>
            <a:ext cx="708648" cy="43500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883245" y="4487662"/>
            <a:ext cx="749333" cy="25412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C1EF8CC-B4D6-FE1A-9803-605F7847091F}"/>
              </a:ext>
            </a:extLst>
          </p:cNvPr>
          <p:cNvCxnSpPr>
            <a:cxnSpLocks/>
          </p:cNvCxnSpPr>
          <p:nvPr/>
        </p:nvCxnSpPr>
        <p:spPr>
          <a:xfrm>
            <a:off x="5221611" y="4487662"/>
            <a:ext cx="0" cy="73462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810645" y="4606402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4114143" y="1967113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09843" y="4006337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646198" y="221942"/>
            <a:ext cx="5897815" cy="2151754"/>
          </a:xfrm>
          <a:prstGeom prst="wedgeRoundRectCallout">
            <a:avLst>
              <a:gd name="adj1" fmla="val -46874"/>
              <a:gd name="adj2" fmla="val 83954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810645" y="317152"/>
            <a:ext cx="52623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and Update the stocks you have outstanding cloud DB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</a:t>
            </a:r>
            <a:r>
              <a:rPr lang="en-GB" sz="1400" dirty="0" err="1"/>
              <a:t>WhatsUp</a:t>
            </a:r>
            <a:r>
              <a:rPr lang="en-GB" sz="1400" dirty="0"/>
              <a:t> notifications on big price range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658252" y="4003823"/>
            <a:ext cx="4885760" cy="2442427"/>
          </a:xfrm>
          <a:prstGeom prst="cloudCallout">
            <a:avLst>
              <a:gd name="adj1" fmla="val -45833"/>
              <a:gd name="adj2" fmla="val -47737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Works round the clock, 24/7, 365 days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new product</a:t>
            </a:r>
          </a:p>
          <a:p>
            <a:r>
              <a:rPr lang="en-GB" dirty="0"/>
              <a:t>To demonstrate the technology underneath</a:t>
            </a:r>
          </a:p>
          <a:p>
            <a:pPr lvl="1"/>
            <a:r>
              <a:rPr lang="en-GB" dirty="0"/>
              <a:t>Demonstrating End-to-End software development process</a:t>
            </a:r>
          </a:p>
          <a:p>
            <a:pPr lvl="2"/>
            <a:r>
              <a:rPr lang="en-GB" dirty="0"/>
              <a:t>From Java /Spring development</a:t>
            </a:r>
          </a:p>
          <a:p>
            <a:pPr lvl="2"/>
            <a:r>
              <a:rPr lang="en-GB" dirty="0"/>
              <a:t>Gradle build and </a:t>
            </a:r>
            <a:r>
              <a:rPr lang="en-GB" dirty="0" err="1"/>
              <a:t>SpringBoot</a:t>
            </a:r>
            <a:r>
              <a:rPr lang="en-GB" dirty="0"/>
              <a:t> jar package</a:t>
            </a:r>
          </a:p>
          <a:p>
            <a:pPr lvl="2"/>
            <a:r>
              <a:rPr lang="en-GB" dirty="0"/>
              <a:t>DevOps pipeline Test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Breitbild</PresentationFormat>
  <Paragraphs>43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Farewell Trader, Welcome AI Trader</vt:lpstr>
      <vt:lpstr>Agentic AI?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11</cp:revision>
  <dcterms:created xsi:type="dcterms:W3CDTF">2025-05-17T10:52:03Z</dcterms:created>
  <dcterms:modified xsi:type="dcterms:W3CDTF">2025-05-17T12:04:10Z</dcterms:modified>
</cp:coreProperties>
</file>