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reasoning based on the AI Model they were provided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</a:t>
            </a:r>
          </a:p>
          <a:p>
            <a:pPr lvl="1"/>
            <a:r>
              <a:rPr lang="en-GB" dirty="0"/>
              <a:t>Tools: Fetch real-time data to Augment the AI Model’s Knowledge</a:t>
            </a:r>
          </a:p>
          <a:p>
            <a:pPr lvl="1"/>
            <a:r>
              <a:rPr lang="en-GB" dirty="0"/>
              <a:t>Tools: Act :</a:t>
            </a:r>
          </a:p>
          <a:p>
            <a:pPr lvl="2"/>
            <a:r>
              <a:rPr lang="en-GB" dirty="0"/>
              <a:t>Send notifications (mail, </a:t>
            </a:r>
            <a:r>
              <a:rPr lang="en-GB" dirty="0" err="1"/>
              <a:t>WhatsUp</a:t>
            </a:r>
            <a:r>
              <a:rPr lang="en-GB" dirty="0"/>
              <a:t>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/>
              <a:t>Forecasts on </a:t>
            </a:r>
            <a:r>
              <a:rPr lang="en-GB" dirty="0"/>
              <a:t>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Focus on showcasing technologies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Breitbild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34</cp:revision>
  <dcterms:created xsi:type="dcterms:W3CDTF">2025-05-17T10:52:03Z</dcterms:created>
  <dcterms:modified xsi:type="dcterms:W3CDTF">2025-05-17T14:35:28Z</dcterms:modified>
</cp:coreProperties>
</file>