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045042" y="568171"/>
            <a:ext cx="8194088" cy="4669654"/>
          </a:xfrm>
          <a:prstGeom prst="cloudCallout">
            <a:avLst>
              <a:gd name="adj1" fmla="val -62802"/>
              <a:gd name="adj2" fmla="val 25857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2775805-7285-807B-39BF-084738F8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1052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E6A711-F8A3-CF18-EAAC-D224DA9C1911}"/>
              </a:ext>
            </a:extLst>
          </p:cNvPr>
          <p:cNvSpPr txBox="1"/>
          <p:nvPr/>
        </p:nvSpPr>
        <p:spPr>
          <a:xfrm>
            <a:off x="4012707" y="1633491"/>
            <a:ext cx="6196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Continuously monitors actual Stock market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Analyses News, economic Data, company Performance, and other Factors that can influence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Decides which Stocks to buy or sell based on its Analysis and Reasoning.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Monitors round the Clock, 24/7, 365 Days.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 (AI Trader)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WhatsApp,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WhatsApp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</a:t>
            </a:r>
            <a:r>
              <a:rPr lang="en-GB"/>
              <a:t>new Product</a:t>
            </a:r>
            <a:endParaRPr lang="en-GB" dirty="0"/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Breitbild</PresentationFormat>
  <Paragraphs>66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Welcome AI Trader</vt:lpstr>
      <vt:lpstr>Agentic AI and AI Agents (AI Trader)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43</cp:revision>
  <dcterms:created xsi:type="dcterms:W3CDTF">2025-05-17T10:52:03Z</dcterms:created>
  <dcterms:modified xsi:type="dcterms:W3CDTF">2025-05-19T18:47:20Z</dcterms:modified>
</cp:coreProperties>
</file>