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96B99-E3E8-4941-92FB-FC0854284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8BCE4-37C9-4382-92EE-F1C46077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9C3B4-F168-4318-ADAA-195AAE9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01DA7-8E9D-46D2-B33B-C1B94B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9D4AA-19F4-45AF-8EF1-B15E8C6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3719-5E77-4EDF-B65D-5FD35C51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6ACF6-95D1-42F3-B911-2A66FE53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27B14-5A07-4019-A3DF-9B9B0087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1190-82E4-4FBB-942F-A617A47D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5ED21-EC6B-4350-81B3-5689948E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5B079B-FBA3-49AE-B49B-3398C424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6A31F3-332F-48FC-A540-56DA1B2B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8F15D-F899-4AC8-8E06-0B21DB1B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C042B-7F0F-4A16-BEDC-57ECD20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A5327-9A8D-46F2-BF38-4DC20E9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437A6-94D0-4699-BCF2-6BB3F63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FD6-94AD-47B4-B0EF-3F85144A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C2FBA-1F49-49B0-B903-9E75D5F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960A3-445D-4848-BDD6-4175E6C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AA5A5-D432-4D1E-A1BF-80E57F3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EBC5-91D2-4D5F-A0D9-739C4ED2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A2A81-460D-4B86-B80F-D4ABD5BA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7F14A-1DFD-45C0-AC60-8E336A9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4944-CCFE-4EC8-B7C4-12E3CF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30161-1330-44C4-AA89-C0BB293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07CF-1DA3-4F4E-A834-7593BBFD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40670-D29D-4A02-9D12-5E759BBEA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6B207B-1313-4240-8E53-1CC2B47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2AF3D-C101-4103-8220-40A41312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384B9-0110-4F6D-AC2B-14E3A835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AD934-BE4B-407B-BC02-860789D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877A-D8E0-491B-902E-6C2F53A5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34F88-1864-453A-8B09-41D914BF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445FF2-3C66-4405-9B8A-B4ED9A4E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5A96D-824A-405E-8EB6-CFC320DE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D06566-4BCA-42C9-AF42-E777089B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283177-6FC1-4739-8759-9D84DA2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13AF8-A945-4069-9D33-3D4C699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7CB97-C26C-4A42-9849-31924FC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DF82-EDE2-47E2-A8D1-D629073C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EDF74-E6D8-4F5D-80A3-4258FC1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575926-C7AE-49F7-83B8-C58D97FC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D9C7-6C86-4A2A-98CD-7975BEA1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7B7EC-3E72-40DA-A4F0-9A743D7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3F6CDF-164C-4385-9C2B-FF87678A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E044C2-B2C3-449F-909A-2AE416F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E0D03-8796-4A61-AF62-1D5373EE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6973F-8398-49BA-9621-0F445525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B6ECB-69B0-4BEF-B8C9-0134889F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DBFC2-9B9D-4AEF-AACD-CF92411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D7343-CF3C-4BA6-9459-D768B09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54155-B1E3-4B39-AB49-2A88418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C673-5569-4D2E-B879-1422591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EB50F-F0CC-45BA-BA87-105692EC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D5229-1214-49CA-895F-460DAC55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7B9DB-C79C-4CEE-AD95-07F5F2A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39577-52A4-4062-9E8E-4687CF7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5FDA4-FB28-4AF2-A938-5113F8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1639BB-94F2-4A94-BC53-5005EE6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24236-D894-4D98-AFD2-853CA43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38CC-BFBB-4D4D-AC1D-E1D94CCFF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62590-CC66-422A-9C41-968BD385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F0605-47FD-4E7B-B535-A1C1E936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1CC796-753D-489A-A92B-EF629D25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675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A38316E-7E5D-4B7F-91EC-95D0514113D7}"/>
              </a:ext>
            </a:extLst>
          </p:cNvPr>
          <p:cNvGrpSpPr/>
          <p:nvPr/>
        </p:nvGrpSpPr>
        <p:grpSpPr>
          <a:xfrm>
            <a:off x="4848225" y="3111571"/>
            <a:ext cx="466725" cy="404328"/>
            <a:chOff x="1790700" y="2486025"/>
            <a:chExt cx="466725" cy="4043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72403F-4153-48E0-8216-384EF900E4AE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E11B541-E9E2-4053-8518-8FBFADB79012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B608D3-757D-40A1-8381-C460ACA56AB1}"/>
              </a:ext>
            </a:extLst>
          </p:cNvPr>
          <p:cNvGrpSpPr/>
          <p:nvPr/>
        </p:nvGrpSpPr>
        <p:grpSpPr>
          <a:xfrm>
            <a:off x="4089639" y="2837729"/>
            <a:ext cx="466725" cy="404328"/>
            <a:chOff x="1790700" y="2486025"/>
            <a:chExt cx="466725" cy="40432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EC18061-BB09-4D10-BCCC-860B11CC6BBD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5301322-8605-4AFC-84CA-510837A74E01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BC3986C-60D4-429E-BAFC-9AB8267A11D5}"/>
              </a:ext>
            </a:extLst>
          </p:cNvPr>
          <p:cNvGrpSpPr/>
          <p:nvPr/>
        </p:nvGrpSpPr>
        <p:grpSpPr>
          <a:xfrm>
            <a:off x="4010025" y="1619250"/>
            <a:ext cx="466725" cy="381000"/>
            <a:chOff x="1790700" y="2486025"/>
            <a:chExt cx="466725" cy="381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B42BB02-B57E-4B4B-AECC-80F0FF055FFB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6E2B64-8A13-424D-AD60-DEA6CB35BD20}"/>
                </a:ext>
              </a:extLst>
            </p:cNvPr>
            <p:cNvSpPr txBox="1"/>
            <p:nvPr/>
          </p:nvSpPr>
          <p:spPr>
            <a:xfrm>
              <a:off x="1884603" y="2521021"/>
              <a:ext cx="278917" cy="3211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640C468E-0C6B-446B-B7D2-78E385B48543}"/>
              </a:ext>
            </a:extLst>
          </p:cNvPr>
          <p:cNvSpPr/>
          <p:nvPr/>
        </p:nvSpPr>
        <p:spPr>
          <a:xfrm>
            <a:off x="590550" y="4067175"/>
            <a:ext cx="1657349" cy="1219200"/>
          </a:xfrm>
          <a:prstGeom prst="wedgeRoundRectCallout">
            <a:avLst>
              <a:gd name="adj1" fmla="val 149868"/>
              <a:gd name="adj2" fmla="val -12546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782DB-4E9B-427A-A8CB-52B1EADDDB7F}"/>
              </a:ext>
            </a:extLst>
          </p:cNvPr>
          <p:cNvSpPr txBox="1"/>
          <p:nvPr/>
        </p:nvSpPr>
        <p:spPr>
          <a:xfrm>
            <a:off x="745642" y="4277320"/>
            <a:ext cx="1361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Automatic </a:t>
            </a:r>
          </a:p>
          <a:p>
            <a:pPr algn="ctr"/>
            <a:r>
              <a:rPr lang="en-GB" b="1" dirty="0"/>
              <a:t>Deployment</a:t>
            </a:r>
          </a:p>
          <a:p>
            <a:pPr algn="ctr"/>
            <a:r>
              <a:rPr lang="en-GB" b="1" dirty="0"/>
              <a:t>DEV</a:t>
            </a:r>
          </a:p>
        </p:txBody>
      </p:sp>
      <p:pic>
        <p:nvPicPr>
          <p:cNvPr id="1030" name="Picture 6" descr="CI/CD Integration Document - Apptest.ai">
            <a:extLst>
              <a:ext uri="{FF2B5EF4-FFF2-40B4-BE49-F238E27FC236}">
                <a16:creationId xmlns:a16="http://schemas.microsoft.com/office/drawing/2014/main" id="{84C24313-0010-46A0-95C2-F88F19AA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" y="3338512"/>
            <a:ext cx="728663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6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</dc:creator>
  <cp:lastModifiedBy>Rob</cp:lastModifiedBy>
  <cp:revision>3</cp:revision>
  <dcterms:created xsi:type="dcterms:W3CDTF">2021-04-11T10:31:23Z</dcterms:created>
  <dcterms:modified xsi:type="dcterms:W3CDTF">2021-04-11T10:40:32Z</dcterms:modified>
</cp:coreProperties>
</file>