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ropbox\Documents\Papers\ScalaLecture\source\resources\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2952750"/>
            <a:ext cx="45450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SO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-50800"/>
            <a:ext cx="783709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1143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95800" y="1447800"/>
            <a:ext cx="2514600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1800" y="152400"/>
            <a:ext cx="1524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5"/>
          </p:cNvCxnSpPr>
          <p:nvPr/>
        </p:nvCxnSpPr>
        <p:spPr>
          <a:xfrm flipH="1" flipV="1">
            <a:off x="6642145" y="2943738"/>
            <a:ext cx="1206455" cy="9424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4"/>
          </p:cNvCxnSpPr>
          <p:nvPr/>
        </p:nvCxnSpPr>
        <p:spPr>
          <a:xfrm flipH="1" flipV="1">
            <a:off x="7543800" y="1219200"/>
            <a:ext cx="228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810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9812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22</cp:revision>
  <dcterms:created xsi:type="dcterms:W3CDTF">2006-08-16T00:00:00Z</dcterms:created>
  <dcterms:modified xsi:type="dcterms:W3CDTF">2012-03-22T14:15:25Z</dcterms:modified>
</cp:coreProperties>
</file>