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Model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ropbox\Documents\Papers\ScalaLecture\source\resources\industry\four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45"/>
            <a:ext cx="3408363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Papers\ScalaLecture\source\resources\industry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45" y="685800"/>
            <a:ext cx="2522002" cy="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Documents\Papers\ScalaLecture\source\resources\industry\na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01755"/>
            <a:ext cx="2094431" cy="17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Documents\Papers\ScalaLecture\source\resources\industry\sieme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3" y="4898764"/>
            <a:ext cx="3671237" cy="8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Documents\Papers\ScalaLecture\source\resources\industry\tomt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0" y="3720188"/>
            <a:ext cx="2114550" cy="3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Documents\Papers\ScalaLecture\source\resources\industry\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350146"/>
            <a:ext cx="5054179" cy="9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Documents\Papers\ScalaLecture\source\resources\industry\ub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7" y="4303546"/>
            <a:ext cx="25479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Documents\Papers\ScalaLecture\source\resources\industry\xer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86" y="3990975"/>
            <a:ext cx="2917825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Documents\Papers\ScalaLecture\source\resources\industry\yamm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75" y="1874749"/>
            <a:ext cx="4074434" cy="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Dropbox\Documents\Papers\ScalaLecture\source\resources\industry\atlassi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2" y="3046265"/>
            <a:ext cx="3718578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Meth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952750"/>
            <a:ext cx="45434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1981200"/>
            <a:ext cx="914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20574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1981200"/>
            <a:ext cx="38100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26" idx="0"/>
          </p:cNvCxnSpPr>
          <p:nvPr/>
        </p:nvCxnSpPr>
        <p:spPr>
          <a:xfrm>
            <a:off x="4343400" y="1981200"/>
            <a:ext cx="547688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2133600"/>
            <a:ext cx="304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58000" y="2400300"/>
            <a:ext cx="457200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343400" y="3886200"/>
            <a:ext cx="1752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1447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starts a function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1688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7725" y="1447800"/>
            <a:ext cx="30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arameter list in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925" y="1764268"/>
            <a:ext cx="21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function’s result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925" y="1981200"/>
            <a:ext cx="12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equals 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9925" y="4267200"/>
            <a:ext cx="175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curly braces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SO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-50800"/>
            <a:ext cx="783709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96000" y="11430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95800" y="1447800"/>
            <a:ext cx="2514600" cy="1752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81800" y="152400"/>
            <a:ext cx="15240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" idx="5"/>
          </p:cNvCxnSpPr>
          <p:nvPr/>
        </p:nvCxnSpPr>
        <p:spPr>
          <a:xfrm flipH="1" flipV="1">
            <a:off x="6642145" y="2943738"/>
            <a:ext cx="1206455" cy="9424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4"/>
          </p:cNvCxnSpPr>
          <p:nvPr/>
        </p:nvCxnSpPr>
        <p:spPr>
          <a:xfrm flipH="1" flipV="1">
            <a:off x="7543800" y="1219200"/>
            <a:ext cx="2286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38100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2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19812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1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6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21</cp:revision>
  <dcterms:created xsi:type="dcterms:W3CDTF">2006-08-16T00:00:00Z</dcterms:created>
  <dcterms:modified xsi:type="dcterms:W3CDTF">2012-03-15T14:26:29Z</dcterms:modified>
</cp:coreProperties>
</file>