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" y="2971800"/>
            <a:ext cx="1752600" cy="685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C Program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971800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64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789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 rot="20356900">
            <a:off x="2743200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1147277">
            <a:off x="2743200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39000" y="990600"/>
            <a:ext cx="1143000" cy="609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11010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39000" y="2971800"/>
            <a:ext cx="1143000" cy="609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1101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239000" y="4953000"/>
            <a:ext cx="1143000" cy="6096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10011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400" y="2971800"/>
            <a:ext cx="1752600" cy="685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Model</a:t>
            </a:r>
            <a:endParaRPr lang="en-US" sz="2000" dirty="0">
              <a:latin typeface="Comic Sans MS" pitchFamily="66" charset="0"/>
            </a:endParaRPr>
          </a:p>
        </p:txBody>
      </p:sp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2209799" y="2999096"/>
            <a:ext cx="1676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3" name="Picture 2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25" y="2667000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0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1371600" y="2999096"/>
            <a:ext cx="2819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 </a:t>
            </a:r>
            <a:r>
              <a:rPr lang="en-US" dirty="0" err="1" smtClean="0">
                <a:latin typeface="Comic Sans MS" pitchFamily="66" charset="0"/>
              </a:rPr>
              <a:t>bytecode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3" descr="D:\Dropbox\Documents\Papers\ScalaLecture\source\resources\jv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12" y="2809875"/>
            <a:ext cx="11216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2667000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8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1371600" y="2999096"/>
            <a:ext cx="2819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 </a:t>
            </a:r>
            <a:r>
              <a:rPr lang="en-US" dirty="0" err="1" smtClean="0">
                <a:latin typeface="Comic Sans MS" pitchFamily="66" charset="0"/>
              </a:rPr>
              <a:t>bytecode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3" descr="D:\Dropbox\Documents\Papers\ScalaLecture\source\resources\jv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12" y="2809875"/>
            <a:ext cx="11216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89125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2667000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1371600" y="2999096"/>
            <a:ext cx="2819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 </a:t>
            </a:r>
            <a:r>
              <a:rPr lang="en-US" dirty="0" err="1" smtClean="0">
                <a:latin typeface="Comic Sans MS" pitchFamily="66" charset="0"/>
              </a:rPr>
              <a:t>bytecode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3" descr="D:\Dropbox\Documents\Papers\ScalaLecture\source\resources\jv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12" y="2809875"/>
            <a:ext cx="11216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:\Dropbox\Documents\Papers\ScalaLecture\source\resources\ScalaSmal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67025"/>
            <a:ext cx="55245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8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ropbox\Documents\Papers\ScalaLecture\source\resources\industry\foursqu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21745"/>
            <a:ext cx="3408363" cy="94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:\Dropbox\Documents\Papers\ScalaLecture\source\resources\industry\linked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45" y="685800"/>
            <a:ext cx="2522002" cy="71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ropbox\Documents\Papers\ScalaLecture\source\resources\industry\nas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301755"/>
            <a:ext cx="2094431" cy="178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ropbox\Documents\Papers\ScalaLecture\source\resources\industry\sieme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703" y="4898764"/>
            <a:ext cx="3671237" cy="88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ropbox\Documents\Papers\ScalaLecture\source\resources\industry\tomto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20" y="3720188"/>
            <a:ext cx="2114550" cy="36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Dropbox\Documents\Papers\ScalaLecture\source\resources\industry\twit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0" y="1350146"/>
            <a:ext cx="5054179" cy="94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Dropbox\Documents\Papers\ScalaLecture\source\resources\industry\ub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77" y="4303546"/>
            <a:ext cx="2547938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Dropbox\Documents\Papers\ScalaLecture\source\resources\industry\xero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486" y="3990975"/>
            <a:ext cx="2917825" cy="82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Dropbox\Documents\Papers\ScalaLecture\source\resources\industry\yamme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875" y="1874749"/>
            <a:ext cx="4074434" cy="98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:\Dropbox\Documents\Papers\ScalaLecture\source\resources\industry\atlassia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832" y="3046265"/>
            <a:ext cx="3718578" cy="94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7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Meth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2952750"/>
            <a:ext cx="454342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828800" y="1981200"/>
            <a:ext cx="9144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29000" y="205740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962400" y="1981200"/>
            <a:ext cx="381000" cy="971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26" idx="0"/>
          </p:cNvCxnSpPr>
          <p:nvPr/>
        </p:nvCxnSpPr>
        <p:spPr>
          <a:xfrm>
            <a:off x="4343400" y="1981200"/>
            <a:ext cx="547688" cy="971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3600" y="2133600"/>
            <a:ext cx="3048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858000" y="2400300"/>
            <a:ext cx="457200" cy="552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343400" y="3886200"/>
            <a:ext cx="17526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400" y="1447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starts a function definition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4600" y="16880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name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07725" y="1447800"/>
            <a:ext cx="305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arameter list in parentheses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26925" y="1764268"/>
            <a:ext cx="213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function’s result type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31925" y="1981200"/>
            <a:ext cx="122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equals sign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69925" y="4267200"/>
            <a:ext cx="175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body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curly braces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94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67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agilesteel</dc:creator>
  <cp:lastModifiedBy>agilesteel</cp:lastModifiedBy>
  <cp:revision>16</cp:revision>
  <dcterms:created xsi:type="dcterms:W3CDTF">2006-08-16T00:00:00Z</dcterms:created>
  <dcterms:modified xsi:type="dcterms:W3CDTF">2012-03-12T12:14:30Z</dcterms:modified>
</cp:coreProperties>
</file>