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8311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34380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20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6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105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904" y="494953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Reader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2840" y="494157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Punch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240" y="4026626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640" y="4102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29600" y="4027172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29600" y="40696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71600" y="1944722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96200" y="1928828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4" idx="1"/>
          </p:cNvCxnSpPr>
          <p:nvPr/>
        </p:nvCxnSpPr>
        <p:spPr>
          <a:xfrm>
            <a:off x="1371600" y="1944722"/>
            <a:ext cx="2307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7496" y="1950436"/>
            <a:ext cx="2258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96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20608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11328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21033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21370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13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613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54004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13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4896" y="295019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File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0356" y="838200"/>
            <a:ext cx="938852" cy="2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48300" y="851848"/>
            <a:ext cx="9115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2743200" y="3211802"/>
            <a:ext cx="9416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>
            <a:off x="5437496" y="3211802"/>
            <a:ext cx="9633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2"/>
          </p:cNvCxnSpPr>
          <p:nvPr/>
        </p:nvCxnSpPr>
        <p:spPr>
          <a:xfrm flipV="1">
            <a:off x="4555508" y="3473412"/>
            <a:ext cx="5688" cy="6413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54004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87152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Sender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Recipient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3142340"/>
            <a:ext cx="1981200" cy="52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message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3415352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76248" y="3415352"/>
            <a:ext cx="8245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00200" y="990600"/>
            <a:ext cx="5867400" cy="152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Flow of Control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334000" y="4038600"/>
            <a:ext cx="2819400" cy="19812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Opposed Dependency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ropbox\Documents\Papers\ScalaLecture\source\resources\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2952750"/>
            <a:ext cx="45450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SO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-50800"/>
            <a:ext cx="783709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1143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95800" y="1447800"/>
            <a:ext cx="2514600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1800" y="152400"/>
            <a:ext cx="1524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5"/>
          </p:cNvCxnSpPr>
          <p:nvPr/>
        </p:nvCxnSpPr>
        <p:spPr>
          <a:xfrm flipH="1" flipV="1">
            <a:off x="6642145" y="2943738"/>
            <a:ext cx="1206455" cy="9424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4"/>
          </p:cNvCxnSpPr>
          <p:nvPr/>
        </p:nvCxnSpPr>
        <p:spPr>
          <a:xfrm flipH="1" flipV="1">
            <a:off x="7543800" y="1219200"/>
            <a:ext cx="228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810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9812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764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276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1996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01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038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110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32</cp:revision>
  <dcterms:created xsi:type="dcterms:W3CDTF">2006-08-16T00:00:00Z</dcterms:created>
  <dcterms:modified xsi:type="dcterms:W3CDTF">2012-03-31T11:21:36Z</dcterms:modified>
</cp:coreProperties>
</file>