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8311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34380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20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6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105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904" y="494953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Reader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2840" y="494157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Punch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240" y="4026626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640" y="4102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29600" y="4027172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29600" y="40696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71600" y="1944722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96200" y="1928828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4" idx="1"/>
          </p:cNvCxnSpPr>
          <p:nvPr/>
        </p:nvCxnSpPr>
        <p:spPr>
          <a:xfrm>
            <a:off x="1371600" y="1944722"/>
            <a:ext cx="2307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7496" y="1950436"/>
            <a:ext cx="2258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96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20608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11328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21033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21370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13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613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54004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13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4896" y="295019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File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0356" y="838200"/>
            <a:ext cx="938852" cy="2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48300" y="851848"/>
            <a:ext cx="9115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2743200" y="3211802"/>
            <a:ext cx="9416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>
            <a:off x="5437496" y="3211802"/>
            <a:ext cx="9633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2"/>
          </p:cNvCxnSpPr>
          <p:nvPr/>
        </p:nvCxnSpPr>
        <p:spPr>
          <a:xfrm flipV="1">
            <a:off x="4555508" y="3473412"/>
            <a:ext cx="5688" cy="6413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54004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87152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Sender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Recipient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3142340"/>
            <a:ext cx="1981200" cy="52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message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3415352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76248" y="3415352"/>
            <a:ext cx="8245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00200" y="990600"/>
            <a:ext cx="5867400" cy="152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Flow of Control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334000" y="4038600"/>
            <a:ext cx="2819400" cy="19812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Opposed Dependency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Function lit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35433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unction parameters is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3810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arrow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37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6600" y="2426732"/>
            <a:ext cx="2286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426732"/>
            <a:ext cx="3048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2743200"/>
            <a:ext cx="3429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3371850"/>
            <a:ext cx="76200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2211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Base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643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Core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39643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Stackable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29552" y="3036332"/>
            <a:ext cx="3685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V="1">
            <a:off x="2743200" y="3049980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6400800" y="303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2"/>
          </p:cNvCxnSpPr>
          <p:nvPr/>
        </p:nvCxnSpPr>
        <p:spPr>
          <a:xfrm flipV="1">
            <a:off x="4572000" y="2135580"/>
            <a:ext cx="0" cy="900752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43200" y="83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abstract class or trait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4876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lass(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8787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traits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26057" y="3139032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10831" y="177255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2435" y="4357095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780" y="2349348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73139" y="227012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0772" y="2047003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3403" y="394652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68822" y="3327617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7512" y="3335368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61079" y="124142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02072" y="3268686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77531" y="462379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2735286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9739" y="2118294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>
            <a:off x="1439839" y="2270125"/>
            <a:ext cx="1264333" cy="132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 flipH="1">
            <a:off x="3400103" y="2305950"/>
            <a:ext cx="777428" cy="16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 flipV="1">
            <a:off x="2437472" y="2047003"/>
            <a:ext cx="1740059" cy="25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 flipV="1">
            <a:off x="4435522" y="3327617"/>
            <a:ext cx="1603613" cy="156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 flipV="1">
            <a:off x="6039135" y="3335368"/>
            <a:ext cx="365077" cy="15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 flipV="1">
            <a:off x="3327779" y="1241425"/>
            <a:ext cx="919158" cy="254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 flipV="1">
            <a:off x="4624107" y="3268686"/>
            <a:ext cx="844665" cy="51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444231" y="3802086"/>
            <a:ext cx="1024541" cy="82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 flipV="1">
            <a:off x="6261480" y="2735286"/>
            <a:ext cx="1472820" cy="14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40" idx="6"/>
          </p:cNvCxnSpPr>
          <p:nvPr/>
        </p:nvCxnSpPr>
        <p:spPr>
          <a:xfrm flipH="1" flipV="1">
            <a:off x="5313139" y="2384994"/>
            <a:ext cx="681641" cy="23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0256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79041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88256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6556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58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22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7904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072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99077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50056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54789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83456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504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93005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292556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45741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2968956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873956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54956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16756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062541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50156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859705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893256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1447800"/>
            <a:ext cx="3138985" cy="411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3092" y="1447800"/>
            <a:ext cx="3903828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8791" y="49911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 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750256" y="4953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2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0248" y="1143000"/>
            <a:ext cx="2555544" cy="3810000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1905000"/>
            <a:ext cx="198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Behavior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581400" y="3429000"/>
            <a:ext cx="1981200" cy="914400"/>
          </a:xfrm>
          <a:prstGeom prst="rect">
            <a:avLst/>
          </a:prstGeom>
          <a:solidFill>
            <a:srgbClr val="92D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1336344"/>
            <a:ext cx="1981200" cy="457200"/>
          </a:xfrm>
          <a:prstGeom prst="rect">
            <a:avLst/>
          </a:prstGeom>
          <a:solidFill>
            <a:schemeClr val="accent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Actor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81600" y="1344304"/>
            <a:ext cx="1676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49704" y="1426192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82352" y="1420504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15000" y="1426192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34000" y="1420504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1690048" y="381000"/>
            <a:ext cx="5715000" cy="5943600"/>
          </a:xfrm>
          <a:prstGeom prst="downArrow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90248" y="1143000"/>
            <a:ext cx="2555544" cy="381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1905000"/>
            <a:ext cx="198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Behavior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581400" y="3429000"/>
            <a:ext cx="1981200" cy="914400"/>
          </a:xfrm>
          <a:prstGeom prst="rect">
            <a:avLst/>
          </a:prstGeom>
          <a:solidFill>
            <a:srgbClr val="92D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1336344"/>
            <a:ext cx="19812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Actor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81600" y="1344304"/>
            <a:ext cx="1676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49704" y="1426192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82352" y="1420504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15000" y="1426192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05952" y="2958152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533400"/>
            <a:ext cx="26670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Event-Based Thread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04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ropbox\Documents\Papers\ScalaLecture\source\resources\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2952750"/>
            <a:ext cx="45450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SO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-50800"/>
            <a:ext cx="783709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1143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95800" y="1447800"/>
            <a:ext cx="2514600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1800" y="152400"/>
            <a:ext cx="1524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5"/>
          </p:cNvCxnSpPr>
          <p:nvPr/>
        </p:nvCxnSpPr>
        <p:spPr>
          <a:xfrm flipH="1" flipV="1">
            <a:off x="6642145" y="2943738"/>
            <a:ext cx="1206455" cy="9424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4"/>
          </p:cNvCxnSpPr>
          <p:nvPr/>
        </p:nvCxnSpPr>
        <p:spPr>
          <a:xfrm flipH="1" flipV="1">
            <a:off x="7543800" y="1219200"/>
            <a:ext cx="228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810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9812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764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276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1996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01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038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140</Words>
  <Application>Microsoft Office PowerPoint</Application>
  <PresentationFormat>On-screen Show (4:3)</PresentationFormat>
  <Paragraphs>85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64</cp:revision>
  <dcterms:created xsi:type="dcterms:W3CDTF">2006-08-16T00:00:00Z</dcterms:created>
  <dcterms:modified xsi:type="dcterms:W3CDTF">2012-06-18T14:31:43Z</dcterms:modified>
</cp:coreProperties>
</file>