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" y="2971800"/>
            <a:ext cx="17526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C Program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971800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64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789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rot="20356900">
            <a:off x="2743200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1147277">
            <a:off x="2743200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39000" y="990600"/>
            <a:ext cx="1143000" cy="609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11010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39000" y="2971800"/>
            <a:ext cx="1143000" cy="609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1101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239000" y="4953000"/>
            <a:ext cx="1143000" cy="6096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10011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400" y="2971800"/>
            <a:ext cx="17526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Code</a:t>
            </a:r>
            <a:endParaRPr lang="en-US" sz="2000" dirty="0">
              <a:latin typeface="Comic Sans MS" pitchFamily="66" charset="0"/>
            </a:endParaRPr>
          </a:p>
        </p:txBody>
      </p:sp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2209799" y="2999096"/>
            <a:ext cx="1676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3" name="Picture 2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25" y="266700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0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1371600" y="2999096"/>
            <a:ext cx="2819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 </a:t>
            </a:r>
            <a:r>
              <a:rPr lang="en-US" dirty="0" err="1" smtClean="0">
                <a:latin typeface="Comic Sans MS" pitchFamily="66" charset="0"/>
              </a:rPr>
              <a:t>bytecode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3" descr="D:\Dropbox\Documents\Papers\ScalaLecture\source\resources\jv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12" y="2809875"/>
            <a:ext cx="11216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266700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8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1371600" y="2999096"/>
            <a:ext cx="2819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 </a:t>
            </a:r>
            <a:r>
              <a:rPr lang="en-US" dirty="0" err="1" smtClean="0">
                <a:latin typeface="Comic Sans MS" pitchFamily="66" charset="0"/>
              </a:rPr>
              <a:t>bytecode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3" descr="D:\Dropbox\Documents\Papers\ScalaLecture\source\resources\jv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12" y="2809875"/>
            <a:ext cx="11216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89125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266700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1371600" y="2999096"/>
            <a:ext cx="2819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 </a:t>
            </a:r>
            <a:r>
              <a:rPr lang="en-US" dirty="0" err="1" smtClean="0">
                <a:latin typeface="Comic Sans MS" pitchFamily="66" charset="0"/>
              </a:rPr>
              <a:t>bytecode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3" descr="D:\Dropbox\Documents\Papers\ScalaLecture\source\resources\jv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12" y="2809875"/>
            <a:ext cx="11216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:\Dropbox\Documents\Papers\ScalaLecture\source\resources\ScalaSmal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67025"/>
            <a:ext cx="5524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8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44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agilesteel</dc:creator>
  <cp:lastModifiedBy>agilesteel</cp:lastModifiedBy>
  <cp:revision>11</cp:revision>
  <dcterms:created xsi:type="dcterms:W3CDTF">2006-08-16T00:00:00Z</dcterms:created>
  <dcterms:modified xsi:type="dcterms:W3CDTF">2012-02-28T14:55:22Z</dcterms:modified>
</cp:coreProperties>
</file>