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C Program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971800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4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789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>
          <a:xfrm rot="20356900">
            <a:off x="2743200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47277">
            <a:off x="2743200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39000" y="990600"/>
            <a:ext cx="1143000" cy="6096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971800"/>
            <a:ext cx="1143000" cy="6096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1101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39000" y="4953000"/>
            <a:ext cx="1143000" cy="60960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10011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8311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3166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34380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20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3438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34380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6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105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0904" y="494953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Reader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2840" y="4941572"/>
            <a:ext cx="191864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PT Punch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30240" y="4026626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640" y="41028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229600" y="4027172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29600" y="406961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371600" y="1944722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96200" y="1928828"/>
            <a:ext cx="0" cy="3001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4" idx="1"/>
          </p:cNvCxnSpPr>
          <p:nvPr/>
        </p:nvCxnSpPr>
        <p:spPr>
          <a:xfrm>
            <a:off x="1371600" y="1944722"/>
            <a:ext cx="230760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37496" y="1950436"/>
            <a:ext cx="22587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2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96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29581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20608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11328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20608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0608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21033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21370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13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052248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46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3508668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itchFamily="66" charset="0"/>
              </a:rPr>
              <a:t>?</a:t>
            </a:r>
            <a:endParaRPr lang="en-US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60613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getchar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1735484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Comic Sans MS" pitchFamily="66" charset="0"/>
              </a:rPr>
              <a:t>putchar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754004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838200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913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72752" y="450598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84896" y="295019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File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740356" y="838200"/>
            <a:ext cx="938852" cy="22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48300" y="851848"/>
            <a:ext cx="91155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2286000"/>
            <a:ext cx="0" cy="9258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1" idx="1"/>
          </p:cNvCxnSpPr>
          <p:nvPr/>
        </p:nvCxnSpPr>
        <p:spPr>
          <a:xfrm>
            <a:off x="2743200" y="3211802"/>
            <a:ext cx="9416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1" idx="3"/>
          </p:cNvCxnSpPr>
          <p:nvPr/>
        </p:nvCxnSpPr>
        <p:spPr>
          <a:xfrm flipH="1">
            <a:off x="5437496" y="3211802"/>
            <a:ext cx="9633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1" idx="2"/>
          </p:cNvCxnSpPr>
          <p:nvPr/>
        </p:nvCxnSpPr>
        <p:spPr>
          <a:xfrm flipV="1">
            <a:off x="4555508" y="3473412"/>
            <a:ext cx="5688" cy="641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754004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7152" y="4114800"/>
            <a:ext cx="0" cy="3911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8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Sender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Recipient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1400" y="3142340"/>
            <a:ext cx="1981200" cy="5232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message</a:t>
            </a:r>
            <a:endParaRPr lang="en-US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3415352"/>
            <a:ext cx="838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76248" y="3415352"/>
            <a:ext cx="82455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600200" y="990600"/>
            <a:ext cx="5867400" cy="1524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Flow of Control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5334000" y="4038600"/>
            <a:ext cx="2819400" cy="1981200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Opposed Dependency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Function lit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71800"/>
            <a:ext cx="35433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057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unction parameters is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3400" y="3810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arrow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2373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76600" y="2426732"/>
            <a:ext cx="2286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2426732"/>
            <a:ext cx="304800" cy="468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019800" y="2743200"/>
            <a:ext cx="3429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1600" y="3371850"/>
            <a:ext cx="76200" cy="361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2211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Base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Core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3964380"/>
            <a:ext cx="1828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  <a:latin typeface="Comic Sans MS" pitchFamily="66" charset="0"/>
              </a:rPr>
              <a:t>Stackable</a:t>
            </a:r>
            <a:endParaRPr lang="en-US" sz="2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29552" y="3036332"/>
            <a:ext cx="368503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V="1">
            <a:off x="2743200" y="3049980"/>
            <a:ext cx="0" cy="914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>
            <a:off x="6400800" y="3036332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2"/>
          </p:cNvCxnSpPr>
          <p:nvPr/>
        </p:nvCxnSpPr>
        <p:spPr>
          <a:xfrm flipV="1">
            <a:off x="4572000" y="2135580"/>
            <a:ext cx="0" cy="900752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3200" y="83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abstract class or trait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400" y="487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lass(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48787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traits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26057" y="3139032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10831" y="177255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2435" y="4357095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780" y="2349348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73139" y="22701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70772" y="2047003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3403" y="39465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68822" y="3327617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37512" y="3335368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061079" y="124142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02072" y="3268686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77531" y="4623795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467600" y="2735286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79739" y="2118294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>
            <a:off x="1439839" y="2270125"/>
            <a:ext cx="1264333" cy="132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 flipH="1">
            <a:off x="3400103" y="2305950"/>
            <a:ext cx="777428" cy="1640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 flipV="1">
            <a:off x="2437472" y="2047003"/>
            <a:ext cx="1740059" cy="25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 flipV="1">
            <a:off x="4435522" y="3327617"/>
            <a:ext cx="1603613" cy="156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 flipV="1">
            <a:off x="6039135" y="3335368"/>
            <a:ext cx="365077" cy="15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 flipV="1">
            <a:off x="3327779" y="1241425"/>
            <a:ext cx="919158" cy="2541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 flipV="1">
            <a:off x="4624107" y="3268686"/>
            <a:ext cx="844665" cy="51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444231" y="3802086"/>
            <a:ext cx="1024541" cy="82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 flipV="1">
            <a:off x="6261480" y="2735286"/>
            <a:ext cx="1472820" cy="14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2"/>
            <a:endCxn id="40" idx="6"/>
          </p:cNvCxnSpPr>
          <p:nvPr/>
        </p:nvCxnSpPr>
        <p:spPr>
          <a:xfrm flipH="1" flipV="1">
            <a:off x="5313139" y="2384994"/>
            <a:ext cx="681641" cy="23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2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1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" y="2971800"/>
            <a:ext cx="1752600" cy="6858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mic Sans MS" pitchFamily="66" charset="0"/>
              </a:rPr>
              <a:t>Model</a:t>
            </a:r>
            <a:endParaRPr lang="en-US" sz="2000" dirty="0">
              <a:latin typeface="Comic Sans MS" pitchFamily="66" charset="0"/>
            </a:endParaRPr>
          </a:p>
        </p:txBody>
      </p:sp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209799" y="2999096"/>
            <a:ext cx="1676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3" name="Picture 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0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39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19985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292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67500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668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43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519985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482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4002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91000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95733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724400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91400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633949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333500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86685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3009900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914900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95900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57700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103485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91100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900649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934200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402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79041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882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626556" y="1600200"/>
            <a:ext cx="533400" cy="53340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258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22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79041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72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699077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150056" y="38862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054789" y="389416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83456" y="47244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350456" y="2895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593005" y="4038600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0"/>
            <a:endCxn id="4" idx="3"/>
          </p:cNvCxnSpPr>
          <p:nvPr/>
        </p:nvCxnSpPr>
        <p:spPr>
          <a:xfrm flipV="1">
            <a:off x="1292556" y="2055485"/>
            <a:ext cx="725815" cy="84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4"/>
            <a:endCxn id="33" idx="0"/>
          </p:cNvCxnSpPr>
          <p:nvPr/>
        </p:nvCxnSpPr>
        <p:spPr>
          <a:xfrm>
            <a:off x="3745741" y="2133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32" idx="0"/>
          </p:cNvCxnSpPr>
          <p:nvPr/>
        </p:nvCxnSpPr>
        <p:spPr>
          <a:xfrm flipH="1">
            <a:off x="2968956" y="2133600"/>
            <a:ext cx="776785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4"/>
            <a:endCxn id="34" idx="0"/>
          </p:cNvCxnSpPr>
          <p:nvPr/>
        </p:nvCxnSpPr>
        <p:spPr>
          <a:xfrm flipH="1">
            <a:off x="4873956" y="21336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" idx="4"/>
            <a:endCxn id="35" idx="0"/>
          </p:cNvCxnSpPr>
          <p:nvPr/>
        </p:nvCxnSpPr>
        <p:spPr>
          <a:xfrm>
            <a:off x="5254956" y="2133600"/>
            <a:ext cx="7108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4" idx="3"/>
            <a:endCxn id="36" idx="0"/>
          </p:cNvCxnSpPr>
          <p:nvPr/>
        </p:nvCxnSpPr>
        <p:spPr>
          <a:xfrm flipH="1">
            <a:off x="4416756" y="3350885"/>
            <a:ext cx="268615" cy="535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4" idx="5"/>
            <a:endCxn id="37" idx="0"/>
          </p:cNvCxnSpPr>
          <p:nvPr/>
        </p:nvCxnSpPr>
        <p:spPr>
          <a:xfrm>
            <a:off x="5062541" y="3350885"/>
            <a:ext cx="258948" cy="543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7" idx="4"/>
            <a:endCxn id="38" idx="0"/>
          </p:cNvCxnSpPr>
          <p:nvPr/>
        </p:nvCxnSpPr>
        <p:spPr>
          <a:xfrm flipH="1">
            <a:off x="4950156" y="4427561"/>
            <a:ext cx="371333" cy="296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" idx="4"/>
          </p:cNvCxnSpPr>
          <p:nvPr/>
        </p:nvCxnSpPr>
        <p:spPr>
          <a:xfrm flipH="1">
            <a:off x="6859705" y="2133600"/>
            <a:ext cx="33551" cy="217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4"/>
            <a:endCxn id="39" idx="0"/>
          </p:cNvCxnSpPr>
          <p:nvPr/>
        </p:nvCxnSpPr>
        <p:spPr>
          <a:xfrm>
            <a:off x="6893256" y="2133600"/>
            <a:ext cx="7239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14400" y="1447800"/>
            <a:ext cx="3138985" cy="41148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3092" y="1447800"/>
            <a:ext cx="3903828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8791" y="49911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1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750256" y="4953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 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2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4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9125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:\Dropbox\Documents\Papers\ScalaLecture\source\resources\QuestionMar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6700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Linu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389" y="685800"/>
            <a:ext cx="1451211" cy="14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Documents\Papers\ScalaLecture\source\resources\Ma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28" y="4419600"/>
            <a:ext cx="128067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ropbox\Documents\Papers\ScalaLecture\source\resources\Window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6" y="2667000"/>
            <a:ext cx="1285874" cy="12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1371600" y="2999096"/>
            <a:ext cx="2819401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compiles to </a:t>
            </a:r>
            <a:r>
              <a:rPr lang="en-US" dirty="0" err="1" smtClean="0">
                <a:latin typeface="Comic Sans MS" pitchFamily="66" charset="0"/>
              </a:rPr>
              <a:t>bytecode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527789" y="2999096"/>
            <a:ext cx="16764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20356900">
            <a:off x="5299189" y="1974302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7" name="Right Arrow 16"/>
          <p:cNvSpPr/>
          <p:nvPr/>
        </p:nvSpPr>
        <p:spPr>
          <a:xfrm rot="1147277">
            <a:off x="5299189" y="4031095"/>
            <a:ext cx="1905000" cy="5334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mic Sans MS" pitchFamily="66" charset="0"/>
              </a:rPr>
              <a:t>runs on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" name="Picture 3" descr="D:\Dropbox\Documents\Papers\ScalaLecture\source\resources\jv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12" y="2809875"/>
            <a:ext cx="1121688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:\Dropbox\Documents\Papers\ScalaLecture\source\resources\ScalaSma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7025"/>
            <a:ext cx="55245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ropbox\Documents\Papers\ScalaLecture\source\resources\industry\foursqu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21745"/>
            <a:ext cx="3408363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ropbox\Documents\Papers\ScalaLecture\source\resources\industry\linked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45" y="685800"/>
            <a:ext cx="2522002" cy="7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ropbox\Documents\Papers\ScalaLecture\source\resources\industry\nas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301755"/>
            <a:ext cx="2094431" cy="178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ropbox\Documents\Papers\ScalaLecture\source\resources\industry\sieme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703" y="4898764"/>
            <a:ext cx="3671237" cy="88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Documents\Papers\ScalaLecture\source\resources\industry\tomt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620" y="3720188"/>
            <a:ext cx="2114550" cy="3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Dropbox\Documents\Papers\ScalaLecture\source\resources\industry\twitt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" y="1350146"/>
            <a:ext cx="5054179" cy="94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:\Dropbox\Documents\Papers\ScalaLecture\source\resources\industry\ubs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77" y="4303546"/>
            <a:ext cx="2547938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Dropbox\Documents\Papers\ScalaLecture\source\resources\industry\xer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86" y="3990975"/>
            <a:ext cx="2917825" cy="8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Dropbox\Documents\Papers\ScalaLecture\source\resources\industry\yamme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75" y="1874749"/>
            <a:ext cx="4074434" cy="98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:\Dropbox\Documents\Papers\ScalaLecture\source\resources\industry\atlassi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32" y="3046265"/>
            <a:ext cx="3718578" cy="94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D:\Dropbox\Documents\Papers\ScalaLecture\source\resources\Fun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2952750"/>
            <a:ext cx="4545013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828800" y="1981200"/>
            <a:ext cx="9144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20574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962400" y="1981200"/>
            <a:ext cx="38100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1981200"/>
            <a:ext cx="54768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2133600"/>
            <a:ext cx="304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858000" y="2400300"/>
            <a:ext cx="457200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1447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starts a function definition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14600" y="16880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07725" y="1447800"/>
            <a:ext cx="305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arameter list in parentheses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26925" y="1764268"/>
            <a:ext cx="213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function’s result type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31925" y="1981200"/>
            <a:ext cx="12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equals sign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69925" y="4267200"/>
            <a:ext cx="175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 body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curly braces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343400" y="3886200"/>
            <a:ext cx="1752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ropbox\Documents\Papers\ScalaLecture\source\resources\SOGith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0" y="-50800"/>
            <a:ext cx="783709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6096000" y="11430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495800" y="1447800"/>
            <a:ext cx="2514600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781800" y="152400"/>
            <a:ext cx="1524000" cy="1066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2" idx="5"/>
          </p:cNvCxnSpPr>
          <p:nvPr/>
        </p:nvCxnSpPr>
        <p:spPr>
          <a:xfrm flipH="1" flipV="1">
            <a:off x="6642145" y="2943738"/>
            <a:ext cx="1206455" cy="9424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3" idx="4"/>
          </p:cNvCxnSpPr>
          <p:nvPr/>
        </p:nvCxnSpPr>
        <p:spPr>
          <a:xfrm flipH="1" flipV="1">
            <a:off x="7543800" y="1219200"/>
            <a:ext cx="2286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43800" y="38100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2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1981200"/>
            <a:ext cx="1295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Tier 1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9208" y="1676400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Copy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Keyboard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2752" y="4024952"/>
            <a:ext cx="1752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Printer</a:t>
            </a:r>
            <a:endParaRPr lang="en-US" sz="2800" dirty="0">
              <a:latin typeface="Comic Sans MS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67652" y="3127668"/>
            <a:ext cx="3581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55508" y="2199620"/>
            <a:ext cx="0" cy="928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5" idx="0"/>
          </p:cNvCxnSpPr>
          <p:nvPr/>
        </p:nvCxnSpPr>
        <p:spPr>
          <a:xfrm>
            <a:off x="27676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>
            <a:off x="6349052" y="3127668"/>
            <a:ext cx="0" cy="8972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622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3127668"/>
            <a:ext cx="0" cy="448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05600" y="3170114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3868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char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9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132</Words>
  <Application>Microsoft Office PowerPoint</Application>
  <PresentationFormat>On-screen Show (4:3)</PresentationFormat>
  <Paragraphs>78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agilesteel</dc:creator>
  <cp:lastModifiedBy>agilesteel</cp:lastModifiedBy>
  <cp:revision>60</cp:revision>
  <dcterms:created xsi:type="dcterms:W3CDTF">2006-08-16T00:00:00Z</dcterms:created>
  <dcterms:modified xsi:type="dcterms:W3CDTF">2012-06-17T16:45:17Z</dcterms:modified>
</cp:coreProperties>
</file>