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67" r:id="rId12"/>
    <p:sldId id="262" r:id="rId13"/>
    <p:sldId id="272" r:id="rId14"/>
    <p:sldId id="266" r:id="rId15"/>
    <p:sldId id="265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C4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E0013-EBEC-47A5-A7AE-606279269E47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C6197-97CF-4043-B7CF-0042058332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56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197-97CF-4043-B7CF-00420583325D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3" descr="D:\Agility Solutions\Projeto SCM Web\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6632"/>
            <a:ext cx="2143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logo_Agility.jpg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D:\Agility Solutions\Projeto SCM Web\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5006"/>
            <a:ext cx="2143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D:\Agility Solutions\Projeto SCM Web\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1112"/>
            <a:ext cx="2143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logo_Agility.jpg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D:\Agility Solutions\Projeto SCM Web\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024" y="116632"/>
            <a:ext cx="2143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 descr="D:\Agility Solutions\Projeto SCM Web\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3762"/>
            <a:ext cx="2143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Picture 2" descr="D:\Agility Solutions\Projeto SCM Web\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5924"/>
            <a:ext cx="2143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Picture 2" descr="D:\Agility Solutions\Projeto SCM Web\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5006"/>
            <a:ext cx="2143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logo_Agility.jpg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pic>
        <p:nvPicPr>
          <p:cNvPr id="8" name="Picture 2" descr="D:\Agility Solutions\Projeto SCM Web\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5006"/>
            <a:ext cx="2143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Picture 2" descr="D:\Agility Solutions\Projeto SCM Web\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6632"/>
            <a:ext cx="2143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72FB00A-533B-44FC-B045-CD0B4331F0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BFFA62A-CFAA-450D-82E7-D3C5E4E9D39A}" type="datetimeFigureOut">
              <a:rPr lang="pt-BR" smtClean="0"/>
              <a:pPr/>
              <a:t>30/06/2010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hyperlink" Target="http://sitededicas.uol.com.br/a_html/cliparts_ciencia5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hyperlink" Target="http://sitededicas.uol.com.br/a_html/cliparts_ciencia5.htm" TargetMode="Externa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hyperlink" Target="http://sitededicas.uol.com.br/a_html/clip_pessoas25.htm" TargetMode="Externa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hyperlink" Target="http://sitededicas.uol.com.br/a_html/cliparts_ciencia5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hyperlink" Target="http://sitededicas.uol.com.br/a_html/cliparts_ciencia5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hyperlink" Target="http://sitededicas.uol.com.br/a_html/cliparts_ciencia5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Sistema CRM WEB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8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Editar item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6607742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ector de seta reta 4"/>
          <p:cNvCxnSpPr/>
          <p:nvPr/>
        </p:nvCxnSpPr>
        <p:spPr>
          <a:xfrm rot="5400000" flipH="1" flipV="1">
            <a:off x="4968441" y="3997263"/>
            <a:ext cx="21602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283968" y="4105672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Definir a quantidade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436096" y="4105672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Definir o preço de venda quantidade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5400000" flipH="1" flipV="1">
            <a:off x="6191783" y="3997263"/>
            <a:ext cx="21602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115616" y="5041776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Mensagem de erro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rot="5400000" flipH="1" flipV="1">
            <a:off x="1728081" y="4933367"/>
            <a:ext cx="21602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259632" y="2924944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Confirma ou cancela a linha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rot="5400000">
            <a:off x="1258838" y="3500214"/>
            <a:ext cx="288826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>
            <a:off x="1411238" y="3500214"/>
            <a:ext cx="288826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Gerar proposta</a:t>
            </a:r>
            <a:endParaRPr lang="pt-BR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6607742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ipse 5"/>
          <p:cNvSpPr/>
          <p:nvPr/>
        </p:nvSpPr>
        <p:spPr>
          <a:xfrm>
            <a:off x="1403648" y="4581128"/>
            <a:ext cx="23762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331640" y="2204864"/>
            <a:ext cx="187220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344" y="1268760"/>
            <a:ext cx="6696000" cy="450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Pesquisar propostas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835696" y="3501008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Em número da proposta é exibido detalhes da proposta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 rot="10800000">
            <a:off x="1475656" y="3573016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187624" y="5877272"/>
            <a:ext cx="561662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002060"/>
                </a:solidFill>
              </a:rPr>
              <a:t>O usuário pode consultar apenas as suas propostas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15" name="Picture 5" descr="clique para ver a figura ampliad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928742"/>
            <a:ext cx="876621" cy="6686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40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não localizada</a:t>
            </a:r>
            <a:endParaRPr lang="pt-BR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6686441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da proposta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344" y="1268760"/>
            <a:ext cx="6696000" cy="450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10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594" y="1268760"/>
            <a:ext cx="6607742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e 3"/>
          <p:cNvSpPr/>
          <p:nvPr/>
        </p:nvSpPr>
        <p:spPr>
          <a:xfrm>
            <a:off x="1187624" y="4221088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Desativação da proposta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259632" y="5877272"/>
            <a:ext cx="561662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002060"/>
                </a:solidFill>
              </a:rPr>
              <a:t>A proposta somente será cancelada se não foi analisada pela equipe de vendas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1075" y="2828131"/>
            <a:ext cx="35909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ipse 9"/>
          <p:cNvSpPr/>
          <p:nvPr/>
        </p:nvSpPr>
        <p:spPr>
          <a:xfrm>
            <a:off x="3779912" y="3789040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5" name="Picture 5" descr="clique para ver a figura ampliad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928742"/>
            <a:ext cx="876621" cy="668610"/>
          </a:xfrm>
          <a:prstGeom prst="rect">
            <a:avLst/>
          </a:prstGeom>
          <a:noFill/>
        </p:spPr>
      </p:pic>
      <p:sp>
        <p:nvSpPr>
          <p:cNvPr id="11" name="Elipse 10"/>
          <p:cNvSpPr/>
          <p:nvPr/>
        </p:nvSpPr>
        <p:spPr>
          <a:xfrm>
            <a:off x="2051720" y="2229248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cancelada</a:t>
            </a:r>
            <a:endParaRPr lang="pt-B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594" y="1268760"/>
            <a:ext cx="6607742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1619672" y="4365104"/>
            <a:ext cx="23042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Consulta da proposta cancelada</a:t>
            </a:r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00653" y="1412776"/>
            <a:ext cx="713309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1979712" y="2780928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83568" y="5877272"/>
            <a:ext cx="7560840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0000"/>
                </a:solidFill>
              </a:rPr>
              <a:t>Nota: a proposta 026468 está Cancelada, mas a descrição do seu status  é atribuída pela equipe de Vendas.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2291" name="Picture 3" descr="C:\Users\Marcio Oliveira\Desktop\Mã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082" y="5832648"/>
            <a:ext cx="608518" cy="836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660" y="5445224"/>
            <a:ext cx="7620000" cy="1143000"/>
          </a:xfrm>
        </p:spPr>
        <p:txBody>
          <a:bodyPr/>
          <a:lstStyle/>
          <a:p>
            <a:r>
              <a:rPr lang="pt-BR" sz="2800" dirty="0"/>
              <a:t>Fazemos o melhor porque queremos o </a:t>
            </a:r>
            <a:r>
              <a:rPr lang="pt-BR" sz="2800" dirty="0" smtClean="0"/>
              <a:t>melhor</a:t>
            </a:r>
            <a:endParaRPr lang="pt-BR" dirty="0"/>
          </a:p>
        </p:txBody>
      </p:sp>
      <p:pic>
        <p:nvPicPr>
          <p:cNvPr id="1026" name="Picture 2" descr="A:\Arquivos Recebidos\Cliparts\Negóc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31241"/>
            <a:ext cx="16859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246396" y="2017747"/>
            <a:ext cx="5981778" cy="10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pt-BR" sz="3200" dirty="0" smtClean="0"/>
              <a:t>Apresentamos o projeto CRM WEB</a:t>
            </a:r>
          </a:p>
          <a:p>
            <a:pPr marL="114300" indent="0">
              <a:buFont typeface="Arial" pitchFamily="34" charset="0"/>
              <a:buNone/>
            </a:pPr>
            <a:r>
              <a:rPr lang="pt-BR" sz="3200" dirty="0" smtClean="0"/>
              <a:t>Agradecemos a sua atenção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2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781128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Tópicos: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Funcionalidades </a:t>
            </a:r>
          </a:p>
          <a:p>
            <a:r>
              <a:rPr lang="pt-BR" dirty="0" smtClean="0"/>
              <a:t>Fluxo do processo</a:t>
            </a:r>
          </a:p>
          <a:p>
            <a:r>
              <a:rPr lang="pt-BR" dirty="0" smtClean="0"/>
              <a:t>Uso do sistema</a:t>
            </a:r>
          </a:p>
        </p:txBody>
      </p:sp>
    </p:spTree>
    <p:extLst>
      <p:ext uri="{BB962C8B-B14F-4D97-AF65-F5344CB8AC3E}">
        <p14:creationId xmlns:p14="http://schemas.microsoft.com/office/powerpoint/2010/main" val="18173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pic>
        <p:nvPicPr>
          <p:cNvPr id="3" name="Picture 3" descr="PE0172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5214" y="2390691"/>
            <a:ext cx="1314818" cy="864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3423039" y="3254787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Representante comercial</a:t>
            </a:r>
            <a:endParaRPr lang="pt-BR" sz="1000" dirty="0"/>
          </a:p>
        </p:txBody>
      </p:sp>
      <p:sp>
        <p:nvSpPr>
          <p:cNvPr id="10" name="Elipse 9"/>
          <p:cNvSpPr/>
          <p:nvPr/>
        </p:nvSpPr>
        <p:spPr>
          <a:xfrm>
            <a:off x="683568" y="2564904"/>
            <a:ext cx="194421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Incluir proposta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5724128" y="2564904"/>
            <a:ext cx="194421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Consultar proposta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5856" y="4365104"/>
            <a:ext cx="194421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Cancelar proposta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rot="10800000">
            <a:off x="2843808" y="2924944"/>
            <a:ext cx="576064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004048" y="2924944"/>
            <a:ext cx="504056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>
            <a:off x="4067150" y="4005064"/>
            <a:ext cx="432048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do processo</a:t>
            </a:r>
            <a:endParaRPr lang="pt-BR" dirty="0"/>
          </a:p>
        </p:txBody>
      </p:sp>
      <p:grpSp>
        <p:nvGrpSpPr>
          <p:cNvPr id="4" name="Group 7"/>
          <p:cNvGrpSpPr>
            <a:grpSpLocks noChangeAspect="1"/>
          </p:cNvGrpSpPr>
          <p:nvPr/>
        </p:nvGrpSpPr>
        <p:grpSpPr bwMode="auto">
          <a:xfrm>
            <a:off x="5877173" y="3933056"/>
            <a:ext cx="1575147" cy="1080120"/>
            <a:chOff x="1440" y="1767"/>
            <a:chExt cx="2256" cy="1547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1440" y="1767"/>
              <a:ext cx="2256" cy="1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459" y="1780"/>
              <a:ext cx="2212" cy="150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36" y="186"/>
                </a:cxn>
                <a:cxn ang="0">
                  <a:pos x="6" y="256"/>
                </a:cxn>
                <a:cxn ang="0">
                  <a:pos x="0" y="294"/>
                </a:cxn>
                <a:cxn ang="0">
                  <a:pos x="17" y="349"/>
                </a:cxn>
                <a:cxn ang="0">
                  <a:pos x="50" y="413"/>
                </a:cxn>
                <a:cxn ang="0">
                  <a:pos x="92" y="479"/>
                </a:cxn>
                <a:cxn ang="0">
                  <a:pos x="134" y="538"/>
                </a:cxn>
                <a:cxn ang="0">
                  <a:pos x="171" y="587"/>
                </a:cxn>
                <a:cxn ang="0">
                  <a:pos x="3" y="601"/>
                </a:cxn>
                <a:cxn ang="0">
                  <a:pos x="3" y="656"/>
                </a:cxn>
                <a:cxn ang="0">
                  <a:pos x="4" y="768"/>
                </a:cxn>
                <a:cxn ang="0">
                  <a:pos x="9" y="915"/>
                </a:cxn>
                <a:cxn ang="0">
                  <a:pos x="18" y="1073"/>
                </a:cxn>
                <a:cxn ang="0">
                  <a:pos x="32" y="1220"/>
                </a:cxn>
                <a:cxn ang="0">
                  <a:pos x="52" y="1333"/>
                </a:cxn>
                <a:cxn ang="0">
                  <a:pos x="82" y="1388"/>
                </a:cxn>
                <a:cxn ang="0">
                  <a:pos x="143" y="1415"/>
                </a:cxn>
                <a:cxn ang="0">
                  <a:pos x="238" y="1438"/>
                </a:cxn>
                <a:cxn ang="0">
                  <a:pos x="353" y="1458"/>
                </a:cxn>
                <a:cxn ang="0">
                  <a:pos x="469" y="1473"/>
                </a:cxn>
                <a:cxn ang="0">
                  <a:pos x="573" y="1486"/>
                </a:cxn>
                <a:cxn ang="0">
                  <a:pos x="647" y="1492"/>
                </a:cxn>
                <a:cxn ang="0">
                  <a:pos x="684" y="1496"/>
                </a:cxn>
                <a:cxn ang="0">
                  <a:pos x="798" y="1497"/>
                </a:cxn>
                <a:cxn ang="0">
                  <a:pos x="1010" y="1501"/>
                </a:cxn>
                <a:cxn ang="0">
                  <a:pos x="1280" y="1504"/>
                </a:cxn>
                <a:cxn ang="0">
                  <a:pos x="1565" y="1502"/>
                </a:cxn>
                <a:cxn ang="0">
                  <a:pos x="1821" y="1496"/>
                </a:cxn>
                <a:cxn ang="0">
                  <a:pos x="2003" y="1481"/>
                </a:cxn>
                <a:cxn ang="0">
                  <a:pos x="2083" y="1449"/>
                </a:cxn>
                <a:cxn ang="0">
                  <a:pos x="2110" y="1400"/>
                </a:cxn>
                <a:cxn ang="0">
                  <a:pos x="2133" y="1337"/>
                </a:cxn>
                <a:cxn ang="0">
                  <a:pos x="2152" y="1268"/>
                </a:cxn>
                <a:cxn ang="0">
                  <a:pos x="2167" y="1198"/>
                </a:cxn>
                <a:cxn ang="0">
                  <a:pos x="2177" y="1134"/>
                </a:cxn>
                <a:cxn ang="0">
                  <a:pos x="2185" y="1082"/>
                </a:cxn>
                <a:cxn ang="0">
                  <a:pos x="2191" y="1030"/>
                </a:cxn>
                <a:cxn ang="0">
                  <a:pos x="2199" y="928"/>
                </a:cxn>
                <a:cxn ang="0">
                  <a:pos x="2205" y="776"/>
                </a:cxn>
                <a:cxn ang="0">
                  <a:pos x="2212" y="601"/>
                </a:cxn>
                <a:cxn ang="0">
                  <a:pos x="2212" y="419"/>
                </a:cxn>
                <a:cxn ang="0">
                  <a:pos x="2207" y="261"/>
                </a:cxn>
                <a:cxn ang="0">
                  <a:pos x="2190" y="144"/>
                </a:cxn>
                <a:cxn ang="0">
                  <a:pos x="2165" y="88"/>
                </a:cxn>
                <a:cxn ang="0">
                  <a:pos x="2124" y="52"/>
                </a:cxn>
                <a:cxn ang="0">
                  <a:pos x="2077" y="28"/>
                </a:cxn>
                <a:cxn ang="0">
                  <a:pos x="2024" y="14"/>
                </a:cxn>
                <a:cxn ang="0">
                  <a:pos x="1974" y="5"/>
                </a:cxn>
                <a:cxn ang="0">
                  <a:pos x="1929" y="0"/>
                </a:cxn>
                <a:cxn ang="0">
                  <a:pos x="1887" y="0"/>
                </a:cxn>
                <a:cxn ang="0">
                  <a:pos x="1822" y="0"/>
                </a:cxn>
                <a:cxn ang="0">
                  <a:pos x="1656" y="0"/>
                </a:cxn>
                <a:cxn ang="0">
                  <a:pos x="1417" y="0"/>
                </a:cxn>
                <a:cxn ang="0">
                  <a:pos x="1149" y="0"/>
                </a:cxn>
                <a:cxn ang="0">
                  <a:pos x="893" y="0"/>
                </a:cxn>
                <a:cxn ang="0">
                  <a:pos x="691" y="0"/>
                </a:cxn>
                <a:cxn ang="0">
                  <a:pos x="581" y="0"/>
                </a:cxn>
              </a:cxnLst>
              <a:rect l="0" t="0" r="r" b="b"/>
              <a:pathLst>
                <a:path w="2212" h="1505">
                  <a:moveTo>
                    <a:pt x="91" y="108"/>
                  </a:moveTo>
                  <a:lnTo>
                    <a:pt x="88" y="108"/>
                  </a:lnTo>
                  <a:lnTo>
                    <a:pt x="87" y="111"/>
                  </a:lnTo>
                  <a:lnTo>
                    <a:pt x="83" y="115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6"/>
                  </a:lnTo>
                  <a:lnTo>
                    <a:pt x="70" y="131"/>
                  </a:lnTo>
                  <a:lnTo>
                    <a:pt x="68" y="135"/>
                  </a:lnTo>
                  <a:lnTo>
                    <a:pt x="64" y="140"/>
                  </a:lnTo>
                  <a:lnTo>
                    <a:pt x="61" y="146"/>
                  </a:lnTo>
                  <a:lnTo>
                    <a:pt x="57" y="151"/>
                  </a:lnTo>
                  <a:lnTo>
                    <a:pt x="54" y="157"/>
                  </a:lnTo>
                  <a:lnTo>
                    <a:pt x="50" y="162"/>
                  </a:lnTo>
                  <a:lnTo>
                    <a:pt x="47" y="169"/>
                  </a:lnTo>
                  <a:lnTo>
                    <a:pt x="42" y="174"/>
                  </a:lnTo>
                  <a:lnTo>
                    <a:pt x="40" y="180"/>
                  </a:lnTo>
                  <a:lnTo>
                    <a:pt x="36" y="186"/>
                  </a:lnTo>
                  <a:lnTo>
                    <a:pt x="32" y="194"/>
                  </a:lnTo>
                  <a:lnTo>
                    <a:pt x="28" y="201"/>
                  </a:lnTo>
                  <a:lnTo>
                    <a:pt x="26" y="208"/>
                  </a:lnTo>
                  <a:lnTo>
                    <a:pt x="22" y="216"/>
                  </a:lnTo>
                  <a:lnTo>
                    <a:pt x="18" y="224"/>
                  </a:lnTo>
                  <a:lnTo>
                    <a:pt x="14" y="231"/>
                  </a:lnTo>
                  <a:lnTo>
                    <a:pt x="13" y="239"/>
                  </a:lnTo>
                  <a:lnTo>
                    <a:pt x="9" y="247"/>
                  </a:lnTo>
                  <a:lnTo>
                    <a:pt x="6" y="256"/>
                  </a:lnTo>
                  <a:lnTo>
                    <a:pt x="5" y="259"/>
                  </a:lnTo>
                  <a:lnTo>
                    <a:pt x="4" y="263"/>
                  </a:lnTo>
                  <a:lnTo>
                    <a:pt x="3" y="268"/>
                  </a:lnTo>
                  <a:lnTo>
                    <a:pt x="3" y="272"/>
                  </a:lnTo>
                  <a:lnTo>
                    <a:pt x="1" y="276"/>
                  </a:lnTo>
                  <a:lnTo>
                    <a:pt x="0" y="281"/>
                  </a:lnTo>
                  <a:lnTo>
                    <a:pt x="0" y="285"/>
                  </a:lnTo>
                  <a:lnTo>
                    <a:pt x="0" y="290"/>
                  </a:lnTo>
                  <a:lnTo>
                    <a:pt x="0" y="294"/>
                  </a:lnTo>
                  <a:lnTo>
                    <a:pt x="1" y="300"/>
                  </a:lnTo>
                  <a:lnTo>
                    <a:pt x="1" y="305"/>
                  </a:lnTo>
                  <a:lnTo>
                    <a:pt x="4" y="312"/>
                  </a:lnTo>
                  <a:lnTo>
                    <a:pt x="5" y="317"/>
                  </a:lnTo>
                  <a:lnTo>
                    <a:pt x="8" y="323"/>
                  </a:lnTo>
                  <a:lnTo>
                    <a:pt x="9" y="330"/>
                  </a:lnTo>
                  <a:lnTo>
                    <a:pt x="12" y="336"/>
                  </a:lnTo>
                  <a:lnTo>
                    <a:pt x="14" y="342"/>
                  </a:lnTo>
                  <a:lnTo>
                    <a:pt x="17" y="349"/>
                  </a:lnTo>
                  <a:lnTo>
                    <a:pt x="20" y="355"/>
                  </a:lnTo>
                  <a:lnTo>
                    <a:pt x="23" y="363"/>
                  </a:lnTo>
                  <a:lnTo>
                    <a:pt x="26" y="369"/>
                  </a:lnTo>
                  <a:lnTo>
                    <a:pt x="29" y="377"/>
                  </a:lnTo>
                  <a:lnTo>
                    <a:pt x="32" y="383"/>
                  </a:lnTo>
                  <a:lnTo>
                    <a:pt x="37" y="391"/>
                  </a:lnTo>
                  <a:lnTo>
                    <a:pt x="41" y="397"/>
                  </a:lnTo>
                  <a:lnTo>
                    <a:pt x="45" y="405"/>
                  </a:lnTo>
                  <a:lnTo>
                    <a:pt x="50" y="413"/>
                  </a:lnTo>
                  <a:lnTo>
                    <a:pt x="54" y="420"/>
                  </a:lnTo>
                  <a:lnTo>
                    <a:pt x="59" y="427"/>
                  </a:lnTo>
                  <a:lnTo>
                    <a:pt x="64" y="435"/>
                  </a:lnTo>
                  <a:lnTo>
                    <a:pt x="68" y="442"/>
                  </a:lnTo>
                  <a:lnTo>
                    <a:pt x="73" y="450"/>
                  </a:lnTo>
                  <a:lnTo>
                    <a:pt x="77" y="456"/>
                  </a:lnTo>
                  <a:lnTo>
                    <a:pt x="82" y="464"/>
                  </a:lnTo>
                  <a:lnTo>
                    <a:pt x="87" y="472"/>
                  </a:lnTo>
                  <a:lnTo>
                    <a:pt x="92" y="479"/>
                  </a:lnTo>
                  <a:lnTo>
                    <a:pt x="97" y="486"/>
                  </a:lnTo>
                  <a:lnTo>
                    <a:pt x="101" y="493"/>
                  </a:lnTo>
                  <a:lnTo>
                    <a:pt x="106" y="500"/>
                  </a:lnTo>
                  <a:lnTo>
                    <a:pt x="111" y="506"/>
                  </a:lnTo>
                  <a:lnTo>
                    <a:pt x="116" y="513"/>
                  </a:lnTo>
                  <a:lnTo>
                    <a:pt x="121" y="519"/>
                  </a:lnTo>
                  <a:lnTo>
                    <a:pt x="125" y="525"/>
                  </a:lnTo>
                  <a:lnTo>
                    <a:pt x="130" y="533"/>
                  </a:lnTo>
                  <a:lnTo>
                    <a:pt x="134" y="538"/>
                  </a:lnTo>
                  <a:lnTo>
                    <a:pt x="139" y="545"/>
                  </a:lnTo>
                  <a:lnTo>
                    <a:pt x="143" y="551"/>
                  </a:lnTo>
                  <a:lnTo>
                    <a:pt x="148" y="557"/>
                  </a:lnTo>
                  <a:lnTo>
                    <a:pt x="152" y="562"/>
                  </a:lnTo>
                  <a:lnTo>
                    <a:pt x="156" y="568"/>
                  </a:lnTo>
                  <a:lnTo>
                    <a:pt x="159" y="573"/>
                  </a:lnTo>
                  <a:lnTo>
                    <a:pt x="164" y="579"/>
                  </a:lnTo>
                  <a:lnTo>
                    <a:pt x="167" y="583"/>
                  </a:lnTo>
                  <a:lnTo>
                    <a:pt x="171" y="587"/>
                  </a:lnTo>
                  <a:lnTo>
                    <a:pt x="173" y="592"/>
                  </a:lnTo>
                  <a:lnTo>
                    <a:pt x="177" y="596"/>
                  </a:lnTo>
                  <a:lnTo>
                    <a:pt x="184" y="602"/>
                  </a:lnTo>
                  <a:lnTo>
                    <a:pt x="189" y="610"/>
                  </a:lnTo>
                  <a:lnTo>
                    <a:pt x="192" y="614"/>
                  </a:lnTo>
                  <a:lnTo>
                    <a:pt x="195" y="617"/>
                  </a:lnTo>
                  <a:lnTo>
                    <a:pt x="196" y="620"/>
                  </a:lnTo>
                  <a:lnTo>
                    <a:pt x="199" y="621"/>
                  </a:lnTo>
                  <a:lnTo>
                    <a:pt x="3" y="601"/>
                  </a:lnTo>
                  <a:lnTo>
                    <a:pt x="3" y="602"/>
                  </a:lnTo>
                  <a:lnTo>
                    <a:pt x="3" y="607"/>
                  </a:lnTo>
                  <a:lnTo>
                    <a:pt x="3" y="611"/>
                  </a:lnTo>
                  <a:lnTo>
                    <a:pt x="3" y="617"/>
                  </a:lnTo>
                  <a:lnTo>
                    <a:pt x="3" y="624"/>
                  </a:lnTo>
                  <a:lnTo>
                    <a:pt x="3" y="631"/>
                  </a:lnTo>
                  <a:lnTo>
                    <a:pt x="3" y="638"/>
                  </a:lnTo>
                  <a:lnTo>
                    <a:pt x="3" y="647"/>
                  </a:lnTo>
                  <a:lnTo>
                    <a:pt x="3" y="656"/>
                  </a:lnTo>
                  <a:lnTo>
                    <a:pt x="3" y="666"/>
                  </a:lnTo>
                  <a:lnTo>
                    <a:pt x="3" y="676"/>
                  </a:lnTo>
                  <a:lnTo>
                    <a:pt x="3" y="689"/>
                  </a:lnTo>
                  <a:lnTo>
                    <a:pt x="3" y="701"/>
                  </a:lnTo>
                  <a:lnTo>
                    <a:pt x="4" y="713"/>
                  </a:lnTo>
                  <a:lnTo>
                    <a:pt x="4" y="726"/>
                  </a:lnTo>
                  <a:lnTo>
                    <a:pt x="4" y="740"/>
                  </a:lnTo>
                  <a:lnTo>
                    <a:pt x="4" y="753"/>
                  </a:lnTo>
                  <a:lnTo>
                    <a:pt x="4" y="768"/>
                  </a:lnTo>
                  <a:lnTo>
                    <a:pt x="4" y="782"/>
                  </a:lnTo>
                  <a:lnTo>
                    <a:pt x="5" y="799"/>
                  </a:lnTo>
                  <a:lnTo>
                    <a:pt x="5" y="814"/>
                  </a:lnTo>
                  <a:lnTo>
                    <a:pt x="6" y="831"/>
                  </a:lnTo>
                  <a:lnTo>
                    <a:pt x="6" y="846"/>
                  </a:lnTo>
                  <a:lnTo>
                    <a:pt x="6" y="864"/>
                  </a:lnTo>
                  <a:lnTo>
                    <a:pt x="8" y="880"/>
                  </a:lnTo>
                  <a:lnTo>
                    <a:pt x="8" y="899"/>
                  </a:lnTo>
                  <a:lnTo>
                    <a:pt x="9" y="915"/>
                  </a:lnTo>
                  <a:lnTo>
                    <a:pt x="9" y="933"/>
                  </a:lnTo>
                  <a:lnTo>
                    <a:pt x="10" y="951"/>
                  </a:lnTo>
                  <a:lnTo>
                    <a:pt x="12" y="969"/>
                  </a:lnTo>
                  <a:lnTo>
                    <a:pt x="12" y="986"/>
                  </a:lnTo>
                  <a:lnTo>
                    <a:pt x="13" y="1004"/>
                  </a:lnTo>
                  <a:lnTo>
                    <a:pt x="14" y="1020"/>
                  </a:lnTo>
                  <a:lnTo>
                    <a:pt x="15" y="1038"/>
                  </a:lnTo>
                  <a:lnTo>
                    <a:pt x="17" y="1056"/>
                  </a:lnTo>
                  <a:lnTo>
                    <a:pt x="18" y="1073"/>
                  </a:lnTo>
                  <a:lnTo>
                    <a:pt x="18" y="1091"/>
                  </a:lnTo>
                  <a:lnTo>
                    <a:pt x="20" y="1108"/>
                  </a:lnTo>
                  <a:lnTo>
                    <a:pt x="22" y="1125"/>
                  </a:lnTo>
                  <a:lnTo>
                    <a:pt x="23" y="1142"/>
                  </a:lnTo>
                  <a:lnTo>
                    <a:pt x="24" y="1158"/>
                  </a:lnTo>
                  <a:lnTo>
                    <a:pt x="27" y="1175"/>
                  </a:lnTo>
                  <a:lnTo>
                    <a:pt x="28" y="1189"/>
                  </a:lnTo>
                  <a:lnTo>
                    <a:pt x="29" y="1206"/>
                  </a:lnTo>
                  <a:lnTo>
                    <a:pt x="32" y="1220"/>
                  </a:lnTo>
                  <a:lnTo>
                    <a:pt x="35" y="1236"/>
                  </a:lnTo>
                  <a:lnTo>
                    <a:pt x="36" y="1249"/>
                  </a:lnTo>
                  <a:lnTo>
                    <a:pt x="38" y="1263"/>
                  </a:lnTo>
                  <a:lnTo>
                    <a:pt x="40" y="1276"/>
                  </a:lnTo>
                  <a:lnTo>
                    <a:pt x="42" y="1289"/>
                  </a:lnTo>
                  <a:lnTo>
                    <a:pt x="45" y="1300"/>
                  </a:lnTo>
                  <a:lnTo>
                    <a:pt x="47" y="1312"/>
                  </a:lnTo>
                  <a:lnTo>
                    <a:pt x="50" y="1322"/>
                  </a:lnTo>
                  <a:lnTo>
                    <a:pt x="52" y="1333"/>
                  </a:lnTo>
                  <a:lnTo>
                    <a:pt x="55" y="1341"/>
                  </a:lnTo>
                  <a:lnTo>
                    <a:pt x="57" y="1350"/>
                  </a:lnTo>
                  <a:lnTo>
                    <a:pt x="61" y="1359"/>
                  </a:lnTo>
                  <a:lnTo>
                    <a:pt x="65" y="1367"/>
                  </a:lnTo>
                  <a:lnTo>
                    <a:pt x="68" y="1372"/>
                  </a:lnTo>
                  <a:lnTo>
                    <a:pt x="71" y="1378"/>
                  </a:lnTo>
                  <a:lnTo>
                    <a:pt x="74" y="1382"/>
                  </a:lnTo>
                  <a:lnTo>
                    <a:pt x="79" y="1387"/>
                  </a:lnTo>
                  <a:lnTo>
                    <a:pt x="82" y="1388"/>
                  </a:lnTo>
                  <a:lnTo>
                    <a:pt x="87" y="1392"/>
                  </a:lnTo>
                  <a:lnTo>
                    <a:pt x="91" y="1395"/>
                  </a:lnTo>
                  <a:lnTo>
                    <a:pt x="97" y="1397"/>
                  </a:lnTo>
                  <a:lnTo>
                    <a:pt x="103" y="1401"/>
                  </a:lnTo>
                  <a:lnTo>
                    <a:pt x="110" y="1404"/>
                  </a:lnTo>
                  <a:lnTo>
                    <a:pt x="117" y="1406"/>
                  </a:lnTo>
                  <a:lnTo>
                    <a:pt x="126" y="1410"/>
                  </a:lnTo>
                  <a:lnTo>
                    <a:pt x="134" y="1413"/>
                  </a:lnTo>
                  <a:lnTo>
                    <a:pt x="143" y="1415"/>
                  </a:lnTo>
                  <a:lnTo>
                    <a:pt x="152" y="1418"/>
                  </a:lnTo>
                  <a:lnTo>
                    <a:pt x="162" y="1420"/>
                  </a:lnTo>
                  <a:lnTo>
                    <a:pt x="172" y="1423"/>
                  </a:lnTo>
                  <a:lnTo>
                    <a:pt x="182" y="1426"/>
                  </a:lnTo>
                  <a:lnTo>
                    <a:pt x="194" y="1428"/>
                  </a:lnTo>
                  <a:lnTo>
                    <a:pt x="204" y="1432"/>
                  </a:lnTo>
                  <a:lnTo>
                    <a:pt x="215" y="1434"/>
                  </a:lnTo>
                  <a:lnTo>
                    <a:pt x="226" y="1436"/>
                  </a:lnTo>
                  <a:lnTo>
                    <a:pt x="238" y="1438"/>
                  </a:lnTo>
                  <a:lnTo>
                    <a:pt x="250" y="1441"/>
                  </a:lnTo>
                  <a:lnTo>
                    <a:pt x="261" y="1443"/>
                  </a:lnTo>
                  <a:lnTo>
                    <a:pt x="274" y="1445"/>
                  </a:lnTo>
                  <a:lnTo>
                    <a:pt x="287" y="1447"/>
                  </a:lnTo>
                  <a:lnTo>
                    <a:pt x="301" y="1450"/>
                  </a:lnTo>
                  <a:lnTo>
                    <a:pt x="314" y="1451"/>
                  </a:lnTo>
                  <a:lnTo>
                    <a:pt x="326" y="1454"/>
                  </a:lnTo>
                  <a:lnTo>
                    <a:pt x="339" y="1456"/>
                  </a:lnTo>
                  <a:lnTo>
                    <a:pt x="353" y="1458"/>
                  </a:lnTo>
                  <a:lnTo>
                    <a:pt x="366" y="1460"/>
                  </a:lnTo>
                  <a:lnTo>
                    <a:pt x="378" y="1461"/>
                  </a:lnTo>
                  <a:lnTo>
                    <a:pt x="392" y="1464"/>
                  </a:lnTo>
                  <a:lnTo>
                    <a:pt x="407" y="1466"/>
                  </a:lnTo>
                  <a:lnTo>
                    <a:pt x="419" y="1466"/>
                  </a:lnTo>
                  <a:lnTo>
                    <a:pt x="432" y="1469"/>
                  </a:lnTo>
                  <a:lnTo>
                    <a:pt x="443" y="1470"/>
                  </a:lnTo>
                  <a:lnTo>
                    <a:pt x="457" y="1472"/>
                  </a:lnTo>
                  <a:lnTo>
                    <a:pt x="469" y="1473"/>
                  </a:lnTo>
                  <a:lnTo>
                    <a:pt x="482" y="1475"/>
                  </a:lnTo>
                  <a:lnTo>
                    <a:pt x="494" y="1475"/>
                  </a:lnTo>
                  <a:lnTo>
                    <a:pt x="507" y="1478"/>
                  </a:lnTo>
                  <a:lnTo>
                    <a:pt x="517" y="1479"/>
                  </a:lnTo>
                  <a:lnTo>
                    <a:pt x="530" y="1481"/>
                  </a:lnTo>
                  <a:lnTo>
                    <a:pt x="542" y="1482"/>
                  </a:lnTo>
                  <a:lnTo>
                    <a:pt x="552" y="1483"/>
                  </a:lnTo>
                  <a:lnTo>
                    <a:pt x="563" y="1483"/>
                  </a:lnTo>
                  <a:lnTo>
                    <a:pt x="573" y="1486"/>
                  </a:lnTo>
                  <a:lnTo>
                    <a:pt x="584" y="1487"/>
                  </a:lnTo>
                  <a:lnTo>
                    <a:pt x="594" y="1488"/>
                  </a:lnTo>
                  <a:lnTo>
                    <a:pt x="603" y="1488"/>
                  </a:lnTo>
                  <a:lnTo>
                    <a:pt x="612" y="1489"/>
                  </a:lnTo>
                  <a:lnTo>
                    <a:pt x="619" y="1489"/>
                  </a:lnTo>
                  <a:lnTo>
                    <a:pt x="628" y="1491"/>
                  </a:lnTo>
                  <a:lnTo>
                    <a:pt x="635" y="1491"/>
                  </a:lnTo>
                  <a:lnTo>
                    <a:pt x="641" y="1492"/>
                  </a:lnTo>
                  <a:lnTo>
                    <a:pt x="647" y="1492"/>
                  </a:lnTo>
                  <a:lnTo>
                    <a:pt x="654" y="1495"/>
                  </a:lnTo>
                  <a:lnTo>
                    <a:pt x="659" y="1495"/>
                  </a:lnTo>
                  <a:lnTo>
                    <a:pt x="664" y="1495"/>
                  </a:lnTo>
                  <a:lnTo>
                    <a:pt x="668" y="1495"/>
                  </a:lnTo>
                  <a:lnTo>
                    <a:pt x="672" y="1496"/>
                  </a:lnTo>
                  <a:lnTo>
                    <a:pt x="675" y="1496"/>
                  </a:lnTo>
                  <a:lnTo>
                    <a:pt x="677" y="1496"/>
                  </a:lnTo>
                  <a:lnTo>
                    <a:pt x="680" y="1496"/>
                  </a:lnTo>
                  <a:lnTo>
                    <a:pt x="684" y="1496"/>
                  </a:lnTo>
                  <a:lnTo>
                    <a:pt x="691" y="1496"/>
                  </a:lnTo>
                  <a:lnTo>
                    <a:pt x="698" y="1496"/>
                  </a:lnTo>
                  <a:lnTo>
                    <a:pt x="708" y="1496"/>
                  </a:lnTo>
                  <a:lnTo>
                    <a:pt x="720" y="1496"/>
                  </a:lnTo>
                  <a:lnTo>
                    <a:pt x="733" y="1497"/>
                  </a:lnTo>
                  <a:lnTo>
                    <a:pt x="747" y="1497"/>
                  </a:lnTo>
                  <a:lnTo>
                    <a:pt x="763" y="1497"/>
                  </a:lnTo>
                  <a:lnTo>
                    <a:pt x="780" y="1497"/>
                  </a:lnTo>
                  <a:lnTo>
                    <a:pt x="798" y="1497"/>
                  </a:lnTo>
                  <a:lnTo>
                    <a:pt x="817" y="1497"/>
                  </a:lnTo>
                  <a:lnTo>
                    <a:pt x="838" y="1498"/>
                  </a:lnTo>
                  <a:lnTo>
                    <a:pt x="860" y="1500"/>
                  </a:lnTo>
                  <a:lnTo>
                    <a:pt x="884" y="1500"/>
                  </a:lnTo>
                  <a:lnTo>
                    <a:pt x="907" y="1500"/>
                  </a:lnTo>
                  <a:lnTo>
                    <a:pt x="931" y="1500"/>
                  </a:lnTo>
                  <a:lnTo>
                    <a:pt x="957" y="1501"/>
                  </a:lnTo>
                  <a:lnTo>
                    <a:pt x="984" y="1501"/>
                  </a:lnTo>
                  <a:lnTo>
                    <a:pt x="1010" y="1501"/>
                  </a:lnTo>
                  <a:lnTo>
                    <a:pt x="1040" y="1501"/>
                  </a:lnTo>
                  <a:lnTo>
                    <a:pt x="1068" y="1502"/>
                  </a:lnTo>
                  <a:lnTo>
                    <a:pt x="1097" y="1504"/>
                  </a:lnTo>
                  <a:lnTo>
                    <a:pt x="1126" y="1504"/>
                  </a:lnTo>
                  <a:lnTo>
                    <a:pt x="1157" y="1504"/>
                  </a:lnTo>
                  <a:lnTo>
                    <a:pt x="1187" y="1504"/>
                  </a:lnTo>
                  <a:lnTo>
                    <a:pt x="1218" y="1504"/>
                  </a:lnTo>
                  <a:lnTo>
                    <a:pt x="1249" y="1504"/>
                  </a:lnTo>
                  <a:lnTo>
                    <a:pt x="1280" y="1504"/>
                  </a:lnTo>
                  <a:lnTo>
                    <a:pt x="1312" y="1504"/>
                  </a:lnTo>
                  <a:lnTo>
                    <a:pt x="1344" y="1505"/>
                  </a:lnTo>
                  <a:lnTo>
                    <a:pt x="1376" y="1504"/>
                  </a:lnTo>
                  <a:lnTo>
                    <a:pt x="1408" y="1504"/>
                  </a:lnTo>
                  <a:lnTo>
                    <a:pt x="1438" y="1504"/>
                  </a:lnTo>
                  <a:lnTo>
                    <a:pt x="1470" y="1504"/>
                  </a:lnTo>
                  <a:lnTo>
                    <a:pt x="1501" y="1504"/>
                  </a:lnTo>
                  <a:lnTo>
                    <a:pt x="1533" y="1504"/>
                  </a:lnTo>
                  <a:lnTo>
                    <a:pt x="1565" y="1502"/>
                  </a:lnTo>
                  <a:lnTo>
                    <a:pt x="1595" y="1502"/>
                  </a:lnTo>
                  <a:lnTo>
                    <a:pt x="1624" y="1501"/>
                  </a:lnTo>
                  <a:lnTo>
                    <a:pt x="1655" y="1501"/>
                  </a:lnTo>
                  <a:lnTo>
                    <a:pt x="1683" y="1500"/>
                  </a:lnTo>
                  <a:lnTo>
                    <a:pt x="1712" y="1500"/>
                  </a:lnTo>
                  <a:lnTo>
                    <a:pt x="1739" y="1498"/>
                  </a:lnTo>
                  <a:lnTo>
                    <a:pt x="1767" y="1497"/>
                  </a:lnTo>
                  <a:lnTo>
                    <a:pt x="1794" y="1497"/>
                  </a:lnTo>
                  <a:lnTo>
                    <a:pt x="1821" y="1496"/>
                  </a:lnTo>
                  <a:lnTo>
                    <a:pt x="1844" y="1495"/>
                  </a:lnTo>
                  <a:lnTo>
                    <a:pt x="1868" y="1493"/>
                  </a:lnTo>
                  <a:lnTo>
                    <a:pt x="1891" y="1491"/>
                  </a:lnTo>
                  <a:lnTo>
                    <a:pt x="1912" y="1491"/>
                  </a:lnTo>
                  <a:lnTo>
                    <a:pt x="1933" y="1488"/>
                  </a:lnTo>
                  <a:lnTo>
                    <a:pt x="1952" y="1487"/>
                  </a:lnTo>
                  <a:lnTo>
                    <a:pt x="1971" y="1484"/>
                  </a:lnTo>
                  <a:lnTo>
                    <a:pt x="1989" y="1483"/>
                  </a:lnTo>
                  <a:lnTo>
                    <a:pt x="2003" y="1481"/>
                  </a:lnTo>
                  <a:lnTo>
                    <a:pt x="2017" y="1478"/>
                  </a:lnTo>
                  <a:lnTo>
                    <a:pt x="2030" y="1475"/>
                  </a:lnTo>
                  <a:lnTo>
                    <a:pt x="2041" y="1474"/>
                  </a:lnTo>
                  <a:lnTo>
                    <a:pt x="2050" y="1470"/>
                  </a:lnTo>
                  <a:lnTo>
                    <a:pt x="2059" y="1469"/>
                  </a:lnTo>
                  <a:lnTo>
                    <a:pt x="2065" y="1465"/>
                  </a:lnTo>
                  <a:lnTo>
                    <a:pt x="2070" y="1463"/>
                  </a:lnTo>
                  <a:lnTo>
                    <a:pt x="2077" y="1456"/>
                  </a:lnTo>
                  <a:lnTo>
                    <a:pt x="2083" y="1449"/>
                  </a:lnTo>
                  <a:lnTo>
                    <a:pt x="2086" y="1443"/>
                  </a:lnTo>
                  <a:lnTo>
                    <a:pt x="2089" y="1438"/>
                  </a:lnTo>
                  <a:lnTo>
                    <a:pt x="2093" y="1433"/>
                  </a:lnTo>
                  <a:lnTo>
                    <a:pt x="2097" y="1428"/>
                  </a:lnTo>
                  <a:lnTo>
                    <a:pt x="2098" y="1423"/>
                  </a:lnTo>
                  <a:lnTo>
                    <a:pt x="2102" y="1418"/>
                  </a:lnTo>
                  <a:lnTo>
                    <a:pt x="2105" y="1411"/>
                  </a:lnTo>
                  <a:lnTo>
                    <a:pt x="2107" y="1406"/>
                  </a:lnTo>
                  <a:lnTo>
                    <a:pt x="2110" y="1400"/>
                  </a:lnTo>
                  <a:lnTo>
                    <a:pt x="2112" y="1394"/>
                  </a:lnTo>
                  <a:lnTo>
                    <a:pt x="2116" y="1387"/>
                  </a:lnTo>
                  <a:lnTo>
                    <a:pt x="2119" y="1381"/>
                  </a:lnTo>
                  <a:lnTo>
                    <a:pt x="2121" y="1374"/>
                  </a:lnTo>
                  <a:lnTo>
                    <a:pt x="2124" y="1367"/>
                  </a:lnTo>
                  <a:lnTo>
                    <a:pt x="2125" y="1359"/>
                  </a:lnTo>
                  <a:lnTo>
                    <a:pt x="2129" y="1353"/>
                  </a:lnTo>
                  <a:lnTo>
                    <a:pt x="2131" y="1345"/>
                  </a:lnTo>
                  <a:lnTo>
                    <a:pt x="2133" y="1337"/>
                  </a:lnTo>
                  <a:lnTo>
                    <a:pt x="2135" y="1331"/>
                  </a:lnTo>
                  <a:lnTo>
                    <a:pt x="2138" y="1323"/>
                  </a:lnTo>
                  <a:lnTo>
                    <a:pt x="2139" y="1316"/>
                  </a:lnTo>
                  <a:lnTo>
                    <a:pt x="2142" y="1308"/>
                  </a:lnTo>
                  <a:lnTo>
                    <a:pt x="2143" y="1300"/>
                  </a:lnTo>
                  <a:lnTo>
                    <a:pt x="2146" y="1293"/>
                  </a:lnTo>
                  <a:lnTo>
                    <a:pt x="2147" y="1284"/>
                  </a:lnTo>
                  <a:lnTo>
                    <a:pt x="2149" y="1276"/>
                  </a:lnTo>
                  <a:lnTo>
                    <a:pt x="2152" y="1268"/>
                  </a:lnTo>
                  <a:lnTo>
                    <a:pt x="2154" y="1262"/>
                  </a:lnTo>
                  <a:lnTo>
                    <a:pt x="2156" y="1253"/>
                  </a:lnTo>
                  <a:lnTo>
                    <a:pt x="2157" y="1245"/>
                  </a:lnTo>
                  <a:lnTo>
                    <a:pt x="2158" y="1236"/>
                  </a:lnTo>
                  <a:lnTo>
                    <a:pt x="2160" y="1229"/>
                  </a:lnTo>
                  <a:lnTo>
                    <a:pt x="2162" y="1221"/>
                  </a:lnTo>
                  <a:lnTo>
                    <a:pt x="2163" y="1213"/>
                  </a:lnTo>
                  <a:lnTo>
                    <a:pt x="2165" y="1206"/>
                  </a:lnTo>
                  <a:lnTo>
                    <a:pt x="2167" y="1198"/>
                  </a:lnTo>
                  <a:lnTo>
                    <a:pt x="2167" y="1190"/>
                  </a:lnTo>
                  <a:lnTo>
                    <a:pt x="2168" y="1183"/>
                  </a:lnTo>
                  <a:lnTo>
                    <a:pt x="2170" y="1175"/>
                  </a:lnTo>
                  <a:lnTo>
                    <a:pt x="2171" y="1169"/>
                  </a:lnTo>
                  <a:lnTo>
                    <a:pt x="2172" y="1161"/>
                  </a:lnTo>
                  <a:lnTo>
                    <a:pt x="2174" y="1154"/>
                  </a:lnTo>
                  <a:lnTo>
                    <a:pt x="2175" y="1147"/>
                  </a:lnTo>
                  <a:lnTo>
                    <a:pt x="2176" y="1140"/>
                  </a:lnTo>
                  <a:lnTo>
                    <a:pt x="2177" y="1134"/>
                  </a:lnTo>
                  <a:lnTo>
                    <a:pt x="2177" y="1128"/>
                  </a:lnTo>
                  <a:lnTo>
                    <a:pt x="2179" y="1120"/>
                  </a:lnTo>
                  <a:lnTo>
                    <a:pt x="2180" y="1115"/>
                  </a:lnTo>
                  <a:lnTo>
                    <a:pt x="2181" y="1107"/>
                  </a:lnTo>
                  <a:lnTo>
                    <a:pt x="2181" y="1102"/>
                  </a:lnTo>
                  <a:lnTo>
                    <a:pt x="2182" y="1097"/>
                  </a:lnTo>
                  <a:lnTo>
                    <a:pt x="2184" y="1092"/>
                  </a:lnTo>
                  <a:lnTo>
                    <a:pt x="2184" y="1087"/>
                  </a:lnTo>
                  <a:lnTo>
                    <a:pt x="2185" y="1082"/>
                  </a:lnTo>
                  <a:lnTo>
                    <a:pt x="2185" y="1076"/>
                  </a:lnTo>
                  <a:lnTo>
                    <a:pt x="2186" y="1073"/>
                  </a:lnTo>
                  <a:lnTo>
                    <a:pt x="2189" y="1065"/>
                  </a:lnTo>
                  <a:lnTo>
                    <a:pt x="2190" y="1060"/>
                  </a:lnTo>
                  <a:lnTo>
                    <a:pt x="2190" y="1055"/>
                  </a:lnTo>
                  <a:lnTo>
                    <a:pt x="2190" y="1051"/>
                  </a:lnTo>
                  <a:lnTo>
                    <a:pt x="2190" y="1044"/>
                  </a:lnTo>
                  <a:lnTo>
                    <a:pt x="2191" y="1038"/>
                  </a:lnTo>
                  <a:lnTo>
                    <a:pt x="2191" y="1030"/>
                  </a:lnTo>
                  <a:lnTo>
                    <a:pt x="2193" y="1023"/>
                  </a:lnTo>
                  <a:lnTo>
                    <a:pt x="2193" y="1013"/>
                  </a:lnTo>
                  <a:lnTo>
                    <a:pt x="2194" y="1004"/>
                  </a:lnTo>
                  <a:lnTo>
                    <a:pt x="2194" y="992"/>
                  </a:lnTo>
                  <a:lnTo>
                    <a:pt x="2196" y="981"/>
                  </a:lnTo>
                  <a:lnTo>
                    <a:pt x="2196" y="969"/>
                  </a:lnTo>
                  <a:lnTo>
                    <a:pt x="2198" y="956"/>
                  </a:lnTo>
                  <a:lnTo>
                    <a:pt x="2198" y="942"/>
                  </a:lnTo>
                  <a:lnTo>
                    <a:pt x="2199" y="928"/>
                  </a:lnTo>
                  <a:lnTo>
                    <a:pt x="2199" y="913"/>
                  </a:lnTo>
                  <a:lnTo>
                    <a:pt x="2202" y="899"/>
                  </a:lnTo>
                  <a:lnTo>
                    <a:pt x="2202" y="882"/>
                  </a:lnTo>
                  <a:lnTo>
                    <a:pt x="2203" y="865"/>
                  </a:lnTo>
                  <a:lnTo>
                    <a:pt x="2203" y="848"/>
                  </a:lnTo>
                  <a:lnTo>
                    <a:pt x="2204" y="831"/>
                  </a:lnTo>
                  <a:lnTo>
                    <a:pt x="2204" y="813"/>
                  </a:lnTo>
                  <a:lnTo>
                    <a:pt x="2205" y="795"/>
                  </a:lnTo>
                  <a:lnTo>
                    <a:pt x="2205" y="776"/>
                  </a:lnTo>
                  <a:lnTo>
                    <a:pt x="2207" y="758"/>
                  </a:lnTo>
                  <a:lnTo>
                    <a:pt x="2207" y="739"/>
                  </a:lnTo>
                  <a:lnTo>
                    <a:pt x="2208" y="718"/>
                  </a:lnTo>
                  <a:lnTo>
                    <a:pt x="2209" y="699"/>
                  </a:lnTo>
                  <a:lnTo>
                    <a:pt x="2209" y="680"/>
                  </a:lnTo>
                  <a:lnTo>
                    <a:pt x="2210" y="660"/>
                  </a:lnTo>
                  <a:lnTo>
                    <a:pt x="2210" y="640"/>
                  </a:lnTo>
                  <a:lnTo>
                    <a:pt x="2212" y="620"/>
                  </a:lnTo>
                  <a:lnTo>
                    <a:pt x="2212" y="601"/>
                  </a:lnTo>
                  <a:lnTo>
                    <a:pt x="2212" y="579"/>
                  </a:lnTo>
                  <a:lnTo>
                    <a:pt x="2212" y="559"/>
                  </a:lnTo>
                  <a:lnTo>
                    <a:pt x="2212" y="538"/>
                  </a:lnTo>
                  <a:lnTo>
                    <a:pt x="2212" y="519"/>
                  </a:lnTo>
                  <a:lnTo>
                    <a:pt x="2212" y="498"/>
                  </a:lnTo>
                  <a:lnTo>
                    <a:pt x="2212" y="479"/>
                  </a:lnTo>
                  <a:lnTo>
                    <a:pt x="2212" y="459"/>
                  </a:lnTo>
                  <a:lnTo>
                    <a:pt x="2212" y="440"/>
                  </a:lnTo>
                  <a:lnTo>
                    <a:pt x="2212" y="419"/>
                  </a:lnTo>
                  <a:lnTo>
                    <a:pt x="2212" y="401"/>
                  </a:lnTo>
                  <a:lnTo>
                    <a:pt x="2210" y="381"/>
                  </a:lnTo>
                  <a:lnTo>
                    <a:pt x="2210" y="363"/>
                  </a:lnTo>
                  <a:lnTo>
                    <a:pt x="2210" y="344"/>
                  </a:lnTo>
                  <a:lnTo>
                    <a:pt x="2209" y="327"/>
                  </a:lnTo>
                  <a:lnTo>
                    <a:pt x="2209" y="309"/>
                  </a:lnTo>
                  <a:lnTo>
                    <a:pt x="2209" y="294"/>
                  </a:lnTo>
                  <a:lnTo>
                    <a:pt x="2207" y="276"/>
                  </a:lnTo>
                  <a:lnTo>
                    <a:pt x="2207" y="261"/>
                  </a:lnTo>
                  <a:lnTo>
                    <a:pt x="2205" y="244"/>
                  </a:lnTo>
                  <a:lnTo>
                    <a:pt x="2204" y="230"/>
                  </a:lnTo>
                  <a:lnTo>
                    <a:pt x="2202" y="215"/>
                  </a:lnTo>
                  <a:lnTo>
                    <a:pt x="2200" y="202"/>
                  </a:lnTo>
                  <a:lnTo>
                    <a:pt x="2199" y="188"/>
                  </a:lnTo>
                  <a:lnTo>
                    <a:pt x="2198" y="178"/>
                  </a:lnTo>
                  <a:lnTo>
                    <a:pt x="2195" y="165"/>
                  </a:lnTo>
                  <a:lnTo>
                    <a:pt x="2193" y="155"/>
                  </a:lnTo>
                  <a:lnTo>
                    <a:pt x="2190" y="144"/>
                  </a:lnTo>
                  <a:lnTo>
                    <a:pt x="2189" y="135"/>
                  </a:lnTo>
                  <a:lnTo>
                    <a:pt x="2186" y="126"/>
                  </a:lnTo>
                  <a:lnTo>
                    <a:pt x="2184" y="119"/>
                  </a:lnTo>
                  <a:lnTo>
                    <a:pt x="2181" y="112"/>
                  </a:lnTo>
                  <a:lnTo>
                    <a:pt x="2179" y="108"/>
                  </a:lnTo>
                  <a:lnTo>
                    <a:pt x="2175" y="102"/>
                  </a:lnTo>
                  <a:lnTo>
                    <a:pt x="2171" y="97"/>
                  </a:lnTo>
                  <a:lnTo>
                    <a:pt x="2167" y="92"/>
                  </a:lnTo>
                  <a:lnTo>
                    <a:pt x="2165" y="88"/>
                  </a:lnTo>
                  <a:lnTo>
                    <a:pt x="2160" y="83"/>
                  </a:lnTo>
                  <a:lnTo>
                    <a:pt x="2156" y="79"/>
                  </a:lnTo>
                  <a:lnTo>
                    <a:pt x="2152" y="75"/>
                  </a:lnTo>
                  <a:lnTo>
                    <a:pt x="2148" y="71"/>
                  </a:lnTo>
                  <a:lnTo>
                    <a:pt x="2143" y="66"/>
                  </a:lnTo>
                  <a:lnTo>
                    <a:pt x="2138" y="62"/>
                  </a:lnTo>
                  <a:lnTo>
                    <a:pt x="2134" y="59"/>
                  </a:lnTo>
                  <a:lnTo>
                    <a:pt x="2129" y="56"/>
                  </a:lnTo>
                  <a:lnTo>
                    <a:pt x="2124" y="52"/>
                  </a:lnTo>
                  <a:lnTo>
                    <a:pt x="2120" y="50"/>
                  </a:lnTo>
                  <a:lnTo>
                    <a:pt x="2115" y="47"/>
                  </a:lnTo>
                  <a:lnTo>
                    <a:pt x="2110" y="45"/>
                  </a:lnTo>
                  <a:lnTo>
                    <a:pt x="2103" y="41"/>
                  </a:lnTo>
                  <a:lnTo>
                    <a:pt x="2098" y="38"/>
                  </a:lnTo>
                  <a:lnTo>
                    <a:pt x="2093" y="36"/>
                  </a:lnTo>
                  <a:lnTo>
                    <a:pt x="2087" y="33"/>
                  </a:lnTo>
                  <a:lnTo>
                    <a:pt x="2082" y="30"/>
                  </a:lnTo>
                  <a:lnTo>
                    <a:pt x="2077" y="28"/>
                  </a:lnTo>
                  <a:lnTo>
                    <a:pt x="2070" y="27"/>
                  </a:lnTo>
                  <a:lnTo>
                    <a:pt x="2065" y="24"/>
                  </a:lnTo>
                  <a:lnTo>
                    <a:pt x="2059" y="23"/>
                  </a:lnTo>
                  <a:lnTo>
                    <a:pt x="2054" y="22"/>
                  </a:lnTo>
                  <a:lnTo>
                    <a:pt x="2047" y="19"/>
                  </a:lnTo>
                  <a:lnTo>
                    <a:pt x="2042" y="18"/>
                  </a:lnTo>
                  <a:lnTo>
                    <a:pt x="2036" y="15"/>
                  </a:lnTo>
                  <a:lnTo>
                    <a:pt x="2031" y="15"/>
                  </a:lnTo>
                  <a:lnTo>
                    <a:pt x="2024" y="14"/>
                  </a:lnTo>
                  <a:lnTo>
                    <a:pt x="2019" y="13"/>
                  </a:lnTo>
                  <a:lnTo>
                    <a:pt x="2013" y="10"/>
                  </a:lnTo>
                  <a:lnTo>
                    <a:pt x="2008" y="10"/>
                  </a:lnTo>
                  <a:lnTo>
                    <a:pt x="2002" y="9"/>
                  </a:lnTo>
                  <a:lnTo>
                    <a:pt x="1996" y="7"/>
                  </a:lnTo>
                  <a:lnTo>
                    <a:pt x="1990" y="6"/>
                  </a:lnTo>
                  <a:lnTo>
                    <a:pt x="1985" y="6"/>
                  </a:lnTo>
                  <a:lnTo>
                    <a:pt x="1980" y="5"/>
                  </a:lnTo>
                  <a:lnTo>
                    <a:pt x="1974" y="5"/>
                  </a:lnTo>
                  <a:lnTo>
                    <a:pt x="1968" y="2"/>
                  </a:lnTo>
                  <a:lnTo>
                    <a:pt x="1963" y="2"/>
                  </a:lnTo>
                  <a:lnTo>
                    <a:pt x="1958" y="1"/>
                  </a:lnTo>
                  <a:lnTo>
                    <a:pt x="1952" y="1"/>
                  </a:lnTo>
                  <a:lnTo>
                    <a:pt x="1947" y="1"/>
                  </a:lnTo>
                  <a:lnTo>
                    <a:pt x="1943" y="1"/>
                  </a:lnTo>
                  <a:lnTo>
                    <a:pt x="1938" y="1"/>
                  </a:lnTo>
                  <a:lnTo>
                    <a:pt x="1934" y="1"/>
                  </a:lnTo>
                  <a:lnTo>
                    <a:pt x="1929" y="0"/>
                  </a:lnTo>
                  <a:lnTo>
                    <a:pt x="1924" y="0"/>
                  </a:lnTo>
                  <a:lnTo>
                    <a:pt x="1920" y="0"/>
                  </a:lnTo>
                  <a:lnTo>
                    <a:pt x="1916" y="0"/>
                  </a:lnTo>
                  <a:lnTo>
                    <a:pt x="1911" y="0"/>
                  </a:lnTo>
                  <a:lnTo>
                    <a:pt x="1907" y="0"/>
                  </a:lnTo>
                  <a:lnTo>
                    <a:pt x="1903" y="0"/>
                  </a:lnTo>
                  <a:lnTo>
                    <a:pt x="1900" y="0"/>
                  </a:lnTo>
                  <a:lnTo>
                    <a:pt x="1893" y="0"/>
                  </a:lnTo>
                  <a:lnTo>
                    <a:pt x="1887" y="0"/>
                  </a:lnTo>
                  <a:lnTo>
                    <a:pt x="1882" y="0"/>
                  </a:lnTo>
                  <a:lnTo>
                    <a:pt x="1878" y="0"/>
                  </a:lnTo>
                  <a:lnTo>
                    <a:pt x="1874" y="0"/>
                  </a:lnTo>
                  <a:lnTo>
                    <a:pt x="1870" y="0"/>
                  </a:lnTo>
                  <a:lnTo>
                    <a:pt x="1864" y="0"/>
                  </a:lnTo>
                  <a:lnTo>
                    <a:pt x="1856" y="0"/>
                  </a:lnTo>
                  <a:lnTo>
                    <a:pt x="1846" y="0"/>
                  </a:lnTo>
                  <a:lnTo>
                    <a:pt x="1835" y="0"/>
                  </a:lnTo>
                  <a:lnTo>
                    <a:pt x="1822" y="0"/>
                  </a:lnTo>
                  <a:lnTo>
                    <a:pt x="1809" y="0"/>
                  </a:lnTo>
                  <a:lnTo>
                    <a:pt x="1794" y="0"/>
                  </a:lnTo>
                  <a:lnTo>
                    <a:pt x="1777" y="0"/>
                  </a:lnTo>
                  <a:lnTo>
                    <a:pt x="1759" y="0"/>
                  </a:lnTo>
                  <a:lnTo>
                    <a:pt x="1742" y="0"/>
                  </a:lnTo>
                  <a:lnTo>
                    <a:pt x="1721" y="0"/>
                  </a:lnTo>
                  <a:lnTo>
                    <a:pt x="1700" y="0"/>
                  </a:lnTo>
                  <a:lnTo>
                    <a:pt x="1678" y="0"/>
                  </a:lnTo>
                  <a:lnTo>
                    <a:pt x="1656" y="0"/>
                  </a:lnTo>
                  <a:lnTo>
                    <a:pt x="1631" y="0"/>
                  </a:lnTo>
                  <a:lnTo>
                    <a:pt x="1607" y="0"/>
                  </a:lnTo>
                  <a:lnTo>
                    <a:pt x="1581" y="0"/>
                  </a:lnTo>
                  <a:lnTo>
                    <a:pt x="1556" y="0"/>
                  </a:lnTo>
                  <a:lnTo>
                    <a:pt x="1529" y="0"/>
                  </a:lnTo>
                  <a:lnTo>
                    <a:pt x="1502" y="0"/>
                  </a:lnTo>
                  <a:lnTo>
                    <a:pt x="1474" y="0"/>
                  </a:lnTo>
                  <a:lnTo>
                    <a:pt x="1446" y="0"/>
                  </a:lnTo>
                  <a:lnTo>
                    <a:pt x="1417" y="0"/>
                  </a:lnTo>
                  <a:lnTo>
                    <a:pt x="1387" y="0"/>
                  </a:lnTo>
                  <a:lnTo>
                    <a:pt x="1358" y="0"/>
                  </a:lnTo>
                  <a:lnTo>
                    <a:pt x="1329" y="0"/>
                  </a:lnTo>
                  <a:lnTo>
                    <a:pt x="1300" y="0"/>
                  </a:lnTo>
                  <a:lnTo>
                    <a:pt x="1269" y="0"/>
                  </a:lnTo>
                  <a:lnTo>
                    <a:pt x="1240" y="0"/>
                  </a:lnTo>
                  <a:lnTo>
                    <a:pt x="1210" y="0"/>
                  </a:lnTo>
                  <a:lnTo>
                    <a:pt x="1180" y="0"/>
                  </a:lnTo>
                  <a:lnTo>
                    <a:pt x="1149" y="0"/>
                  </a:lnTo>
                  <a:lnTo>
                    <a:pt x="1119" y="0"/>
                  </a:lnTo>
                  <a:lnTo>
                    <a:pt x="1089" y="0"/>
                  </a:lnTo>
                  <a:lnTo>
                    <a:pt x="1060" y="0"/>
                  </a:lnTo>
                  <a:lnTo>
                    <a:pt x="1031" y="0"/>
                  </a:lnTo>
                  <a:lnTo>
                    <a:pt x="1003" y="0"/>
                  </a:lnTo>
                  <a:lnTo>
                    <a:pt x="975" y="0"/>
                  </a:lnTo>
                  <a:lnTo>
                    <a:pt x="947" y="0"/>
                  </a:lnTo>
                  <a:lnTo>
                    <a:pt x="920" y="0"/>
                  </a:lnTo>
                  <a:lnTo>
                    <a:pt x="893" y="0"/>
                  </a:lnTo>
                  <a:lnTo>
                    <a:pt x="868" y="0"/>
                  </a:lnTo>
                  <a:lnTo>
                    <a:pt x="841" y="0"/>
                  </a:lnTo>
                  <a:lnTo>
                    <a:pt x="817" y="0"/>
                  </a:lnTo>
                  <a:lnTo>
                    <a:pt x="794" y="0"/>
                  </a:lnTo>
                  <a:lnTo>
                    <a:pt x="772" y="0"/>
                  </a:lnTo>
                  <a:lnTo>
                    <a:pt x="749" y="0"/>
                  </a:lnTo>
                  <a:lnTo>
                    <a:pt x="729" y="0"/>
                  </a:lnTo>
                  <a:lnTo>
                    <a:pt x="708" y="0"/>
                  </a:lnTo>
                  <a:lnTo>
                    <a:pt x="691" y="0"/>
                  </a:lnTo>
                  <a:lnTo>
                    <a:pt x="673" y="0"/>
                  </a:lnTo>
                  <a:lnTo>
                    <a:pt x="657" y="0"/>
                  </a:lnTo>
                  <a:lnTo>
                    <a:pt x="641" y="0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5" y="0"/>
                  </a:lnTo>
                  <a:lnTo>
                    <a:pt x="595" y="0"/>
                  </a:lnTo>
                  <a:lnTo>
                    <a:pt x="589" y="0"/>
                  </a:lnTo>
                  <a:lnTo>
                    <a:pt x="581" y="0"/>
                  </a:lnTo>
                  <a:lnTo>
                    <a:pt x="577" y="0"/>
                  </a:lnTo>
                  <a:lnTo>
                    <a:pt x="575" y="0"/>
                  </a:lnTo>
                  <a:lnTo>
                    <a:pt x="91" y="108"/>
                  </a:lnTo>
                  <a:lnTo>
                    <a:pt x="91" y="108"/>
                  </a:lnTo>
                  <a:close/>
                </a:path>
              </a:pathLst>
            </a:custGeom>
            <a:solidFill>
              <a:srgbClr val="C2C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503" y="2923"/>
              <a:ext cx="248" cy="35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5"/>
                </a:cxn>
                <a:cxn ang="0">
                  <a:pos x="10" y="13"/>
                </a:cxn>
                <a:cxn ang="0">
                  <a:pos x="6" y="26"/>
                </a:cxn>
                <a:cxn ang="0">
                  <a:pos x="5" y="38"/>
                </a:cxn>
                <a:cxn ang="0">
                  <a:pos x="1" y="54"/>
                </a:cxn>
                <a:cxn ang="0">
                  <a:pos x="0" y="68"/>
                </a:cxn>
                <a:cxn ang="0">
                  <a:pos x="0" y="82"/>
                </a:cxn>
                <a:cxn ang="0">
                  <a:pos x="1" y="95"/>
                </a:cxn>
                <a:cxn ang="0">
                  <a:pos x="5" y="107"/>
                </a:cxn>
                <a:cxn ang="0">
                  <a:pos x="8" y="120"/>
                </a:cxn>
                <a:cxn ang="0">
                  <a:pos x="14" y="132"/>
                </a:cxn>
                <a:cxn ang="0">
                  <a:pos x="20" y="143"/>
                </a:cxn>
                <a:cxn ang="0">
                  <a:pos x="25" y="153"/>
                </a:cxn>
                <a:cxn ang="0">
                  <a:pos x="31" y="162"/>
                </a:cxn>
                <a:cxn ang="0">
                  <a:pos x="93" y="266"/>
                </a:cxn>
                <a:cxn ang="0">
                  <a:pos x="245" y="357"/>
                </a:cxn>
                <a:cxn ang="0">
                  <a:pos x="245" y="353"/>
                </a:cxn>
                <a:cxn ang="0">
                  <a:pos x="247" y="344"/>
                </a:cxn>
                <a:cxn ang="0">
                  <a:pos x="247" y="331"/>
                </a:cxn>
                <a:cxn ang="0">
                  <a:pos x="248" y="316"/>
                </a:cxn>
                <a:cxn ang="0">
                  <a:pos x="248" y="306"/>
                </a:cxn>
                <a:cxn ang="0">
                  <a:pos x="248" y="297"/>
                </a:cxn>
                <a:cxn ang="0">
                  <a:pos x="247" y="288"/>
                </a:cxn>
                <a:cxn ang="0">
                  <a:pos x="247" y="279"/>
                </a:cxn>
                <a:cxn ang="0">
                  <a:pos x="244" y="270"/>
                </a:cxn>
                <a:cxn ang="0">
                  <a:pos x="243" y="261"/>
                </a:cxn>
                <a:cxn ang="0">
                  <a:pos x="240" y="251"/>
                </a:cxn>
                <a:cxn ang="0">
                  <a:pos x="238" y="244"/>
                </a:cxn>
                <a:cxn ang="0">
                  <a:pos x="229" y="228"/>
                </a:cxn>
                <a:cxn ang="0">
                  <a:pos x="217" y="213"/>
                </a:cxn>
                <a:cxn ang="0">
                  <a:pos x="205" y="198"/>
                </a:cxn>
                <a:cxn ang="0">
                  <a:pos x="193" y="185"/>
                </a:cxn>
                <a:cxn ang="0">
                  <a:pos x="180" y="173"/>
                </a:cxn>
                <a:cxn ang="0">
                  <a:pos x="173" y="165"/>
                </a:cxn>
                <a:cxn ang="0">
                  <a:pos x="164" y="157"/>
                </a:cxn>
                <a:cxn ang="0">
                  <a:pos x="71" y="14"/>
                </a:cxn>
                <a:cxn ang="0">
                  <a:pos x="14" y="0"/>
                </a:cxn>
              </a:cxnLst>
              <a:rect l="0" t="0" r="r" b="b"/>
              <a:pathLst>
                <a:path w="248" h="358">
                  <a:moveTo>
                    <a:pt x="14" y="0"/>
                  </a:moveTo>
                  <a:lnTo>
                    <a:pt x="14" y="0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9"/>
                  </a:lnTo>
                  <a:lnTo>
                    <a:pt x="10" y="13"/>
                  </a:lnTo>
                  <a:lnTo>
                    <a:pt x="8" y="19"/>
                  </a:lnTo>
                  <a:lnTo>
                    <a:pt x="6" y="26"/>
                  </a:lnTo>
                  <a:lnTo>
                    <a:pt x="6" y="32"/>
                  </a:lnTo>
                  <a:lnTo>
                    <a:pt x="5" y="38"/>
                  </a:lnTo>
                  <a:lnTo>
                    <a:pt x="2" y="46"/>
                  </a:lnTo>
                  <a:lnTo>
                    <a:pt x="1" y="54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1" y="88"/>
                  </a:lnTo>
                  <a:lnTo>
                    <a:pt x="1" y="95"/>
                  </a:lnTo>
                  <a:lnTo>
                    <a:pt x="2" y="101"/>
                  </a:lnTo>
                  <a:lnTo>
                    <a:pt x="5" y="107"/>
                  </a:lnTo>
                  <a:lnTo>
                    <a:pt x="6" y="114"/>
                  </a:lnTo>
                  <a:lnTo>
                    <a:pt x="8" y="120"/>
                  </a:lnTo>
                  <a:lnTo>
                    <a:pt x="11" y="125"/>
                  </a:lnTo>
                  <a:lnTo>
                    <a:pt x="14" y="132"/>
                  </a:lnTo>
                  <a:lnTo>
                    <a:pt x="17" y="138"/>
                  </a:lnTo>
                  <a:lnTo>
                    <a:pt x="20" y="143"/>
                  </a:lnTo>
                  <a:lnTo>
                    <a:pt x="22" y="148"/>
                  </a:lnTo>
                  <a:lnTo>
                    <a:pt x="25" y="153"/>
                  </a:lnTo>
                  <a:lnTo>
                    <a:pt x="28" y="157"/>
                  </a:lnTo>
                  <a:lnTo>
                    <a:pt x="31" y="162"/>
                  </a:lnTo>
                  <a:lnTo>
                    <a:pt x="33" y="165"/>
                  </a:lnTo>
                  <a:lnTo>
                    <a:pt x="93" y="266"/>
                  </a:lnTo>
                  <a:lnTo>
                    <a:pt x="152" y="358"/>
                  </a:lnTo>
                  <a:lnTo>
                    <a:pt x="245" y="357"/>
                  </a:lnTo>
                  <a:lnTo>
                    <a:pt x="245" y="354"/>
                  </a:lnTo>
                  <a:lnTo>
                    <a:pt x="245" y="353"/>
                  </a:lnTo>
                  <a:lnTo>
                    <a:pt x="245" y="349"/>
                  </a:lnTo>
                  <a:lnTo>
                    <a:pt x="247" y="344"/>
                  </a:lnTo>
                  <a:lnTo>
                    <a:pt x="247" y="338"/>
                  </a:lnTo>
                  <a:lnTo>
                    <a:pt x="247" y="331"/>
                  </a:lnTo>
                  <a:lnTo>
                    <a:pt x="248" y="323"/>
                  </a:lnTo>
                  <a:lnTo>
                    <a:pt x="248" y="316"/>
                  </a:lnTo>
                  <a:lnTo>
                    <a:pt x="248" y="311"/>
                  </a:lnTo>
                  <a:lnTo>
                    <a:pt x="248" y="306"/>
                  </a:lnTo>
                  <a:lnTo>
                    <a:pt x="248" y="302"/>
                  </a:lnTo>
                  <a:lnTo>
                    <a:pt x="248" y="297"/>
                  </a:lnTo>
                  <a:lnTo>
                    <a:pt x="247" y="291"/>
                  </a:lnTo>
                  <a:lnTo>
                    <a:pt x="247" y="288"/>
                  </a:lnTo>
                  <a:lnTo>
                    <a:pt x="247" y="283"/>
                  </a:lnTo>
                  <a:lnTo>
                    <a:pt x="247" y="279"/>
                  </a:lnTo>
                  <a:lnTo>
                    <a:pt x="244" y="274"/>
                  </a:lnTo>
                  <a:lnTo>
                    <a:pt x="244" y="270"/>
                  </a:lnTo>
                  <a:lnTo>
                    <a:pt x="243" y="265"/>
                  </a:lnTo>
                  <a:lnTo>
                    <a:pt x="243" y="261"/>
                  </a:lnTo>
                  <a:lnTo>
                    <a:pt x="242" y="256"/>
                  </a:lnTo>
                  <a:lnTo>
                    <a:pt x="240" y="251"/>
                  </a:lnTo>
                  <a:lnTo>
                    <a:pt x="239" y="248"/>
                  </a:lnTo>
                  <a:lnTo>
                    <a:pt x="238" y="244"/>
                  </a:lnTo>
                  <a:lnTo>
                    <a:pt x="234" y="235"/>
                  </a:lnTo>
                  <a:lnTo>
                    <a:pt x="229" y="228"/>
                  </a:lnTo>
                  <a:lnTo>
                    <a:pt x="222" y="220"/>
                  </a:lnTo>
                  <a:lnTo>
                    <a:pt x="217" y="213"/>
                  </a:lnTo>
                  <a:lnTo>
                    <a:pt x="211" y="205"/>
                  </a:lnTo>
                  <a:lnTo>
                    <a:pt x="205" y="198"/>
                  </a:lnTo>
                  <a:lnTo>
                    <a:pt x="200" y="192"/>
                  </a:lnTo>
                  <a:lnTo>
                    <a:pt x="193" y="185"/>
                  </a:lnTo>
                  <a:lnTo>
                    <a:pt x="187" y="179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73" y="165"/>
                  </a:lnTo>
                  <a:lnTo>
                    <a:pt x="165" y="159"/>
                  </a:lnTo>
                  <a:lnTo>
                    <a:pt x="164" y="157"/>
                  </a:lnTo>
                  <a:lnTo>
                    <a:pt x="123" y="88"/>
                  </a:lnTo>
                  <a:lnTo>
                    <a:pt x="71" y="1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9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1631" y="2804"/>
              <a:ext cx="642" cy="471"/>
            </a:xfrm>
            <a:custGeom>
              <a:avLst/>
              <a:gdLst/>
              <a:ahLst/>
              <a:cxnLst>
                <a:cxn ang="0">
                  <a:pos x="640" y="91"/>
                </a:cxn>
                <a:cxn ang="0">
                  <a:pos x="635" y="97"/>
                </a:cxn>
                <a:cxn ang="0">
                  <a:pos x="626" y="110"/>
                </a:cxn>
                <a:cxn ang="0">
                  <a:pos x="617" y="120"/>
                </a:cxn>
                <a:cxn ang="0">
                  <a:pos x="612" y="129"/>
                </a:cxn>
                <a:cxn ang="0">
                  <a:pos x="604" y="138"/>
                </a:cxn>
                <a:cxn ang="0">
                  <a:pos x="596" y="147"/>
                </a:cxn>
                <a:cxn ang="0">
                  <a:pos x="587" y="157"/>
                </a:cxn>
                <a:cxn ang="0">
                  <a:pos x="580" y="168"/>
                </a:cxn>
                <a:cxn ang="0">
                  <a:pos x="571" y="178"/>
                </a:cxn>
                <a:cxn ang="0">
                  <a:pos x="562" y="189"/>
                </a:cxn>
                <a:cxn ang="0">
                  <a:pos x="553" y="201"/>
                </a:cxn>
                <a:cxn ang="0">
                  <a:pos x="544" y="212"/>
                </a:cxn>
                <a:cxn ang="0">
                  <a:pos x="535" y="224"/>
                </a:cxn>
                <a:cxn ang="0">
                  <a:pos x="526" y="234"/>
                </a:cxn>
                <a:cxn ang="0">
                  <a:pos x="517" y="246"/>
                </a:cxn>
                <a:cxn ang="0">
                  <a:pos x="508" y="256"/>
                </a:cxn>
                <a:cxn ang="0">
                  <a:pos x="501" y="267"/>
                </a:cxn>
                <a:cxn ang="0">
                  <a:pos x="492" y="278"/>
                </a:cxn>
                <a:cxn ang="0">
                  <a:pos x="484" y="286"/>
                </a:cxn>
                <a:cxn ang="0">
                  <a:pos x="478" y="295"/>
                </a:cxn>
                <a:cxn ang="0">
                  <a:pos x="468" y="308"/>
                </a:cxn>
                <a:cxn ang="0">
                  <a:pos x="456" y="321"/>
                </a:cxn>
                <a:cxn ang="0">
                  <a:pos x="449" y="331"/>
                </a:cxn>
                <a:cxn ang="0">
                  <a:pos x="445" y="336"/>
                </a:cxn>
                <a:cxn ang="0">
                  <a:pos x="413" y="382"/>
                </a:cxn>
                <a:cxn ang="0">
                  <a:pos x="326" y="457"/>
                </a:cxn>
                <a:cxn ang="0">
                  <a:pos x="108" y="38"/>
                </a:cxn>
                <a:cxn ang="0">
                  <a:pos x="27" y="113"/>
                </a:cxn>
                <a:cxn ang="0">
                  <a:pos x="8" y="0"/>
                </a:cxn>
                <a:cxn ang="0">
                  <a:pos x="324" y="252"/>
                </a:cxn>
                <a:cxn ang="0">
                  <a:pos x="424" y="84"/>
                </a:cxn>
                <a:cxn ang="0">
                  <a:pos x="554" y="87"/>
                </a:cxn>
                <a:cxn ang="0">
                  <a:pos x="642" y="90"/>
                </a:cxn>
              </a:cxnLst>
              <a:rect l="0" t="0" r="r" b="b"/>
              <a:pathLst>
                <a:path w="642" h="471">
                  <a:moveTo>
                    <a:pt x="642" y="90"/>
                  </a:moveTo>
                  <a:lnTo>
                    <a:pt x="640" y="91"/>
                  </a:lnTo>
                  <a:lnTo>
                    <a:pt x="638" y="93"/>
                  </a:lnTo>
                  <a:lnTo>
                    <a:pt x="635" y="97"/>
                  </a:lnTo>
                  <a:lnTo>
                    <a:pt x="631" y="104"/>
                  </a:lnTo>
                  <a:lnTo>
                    <a:pt x="626" y="110"/>
                  </a:lnTo>
                  <a:lnTo>
                    <a:pt x="621" y="116"/>
                  </a:lnTo>
                  <a:lnTo>
                    <a:pt x="617" y="120"/>
                  </a:lnTo>
                  <a:lnTo>
                    <a:pt x="614" y="125"/>
                  </a:lnTo>
                  <a:lnTo>
                    <a:pt x="612" y="129"/>
                  </a:lnTo>
                  <a:lnTo>
                    <a:pt x="608" y="134"/>
                  </a:lnTo>
                  <a:lnTo>
                    <a:pt x="604" y="138"/>
                  </a:lnTo>
                  <a:lnTo>
                    <a:pt x="600" y="143"/>
                  </a:lnTo>
                  <a:lnTo>
                    <a:pt x="596" y="147"/>
                  </a:lnTo>
                  <a:lnTo>
                    <a:pt x="593" y="152"/>
                  </a:lnTo>
                  <a:lnTo>
                    <a:pt x="587" y="157"/>
                  </a:lnTo>
                  <a:lnTo>
                    <a:pt x="584" y="162"/>
                  </a:lnTo>
                  <a:lnTo>
                    <a:pt x="580" y="168"/>
                  </a:lnTo>
                  <a:lnTo>
                    <a:pt x="576" y="174"/>
                  </a:lnTo>
                  <a:lnTo>
                    <a:pt x="571" y="178"/>
                  </a:lnTo>
                  <a:lnTo>
                    <a:pt x="567" y="184"/>
                  </a:lnTo>
                  <a:lnTo>
                    <a:pt x="562" y="189"/>
                  </a:lnTo>
                  <a:lnTo>
                    <a:pt x="558" y="196"/>
                  </a:lnTo>
                  <a:lnTo>
                    <a:pt x="553" y="201"/>
                  </a:lnTo>
                  <a:lnTo>
                    <a:pt x="549" y="207"/>
                  </a:lnTo>
                  <a:lnTo>
                    <a:pt x="544" y="212"/>
                  </a:lnTo>
                  <a:lnTo>
                    <a:pt x="540" y="219"/>
                  </a:lnTo>
                  <a:lnTo>
                    <a:pt x="535" y="224"/>
                  </a:lnTo>
                  <a:lnTo>
                    <a:pt x="531" y="229"/>
                  </a:lnTo>
                  <a:lnTo>
                    <a:pt x="526" y="234"/>
                  </a:lnTo>
                  <a:lnTo>
                    <a:pt x="522" y="240"/>
                  </a:lnTo>
                  <a:lnTo>
                    <a:pt x="517" y="246"/>
                  </a:lnTo>
                  <a:lnTo>
                    <a:pt x="514" y="251"/>
                  </a:lnTo>
                  <a:lnTo>
                    <a:pt x="508" y="256"/>
                  </a:lnTo>
                  <a:lnTo>
                    <a:pt x="505" y="262"/>
                  </a:lnTo>
                  <a:lnTo>
                    <a:pt x="501" y="267"/>
                  </a:lnTo>
                  <a:lnTo>
                    <a:pt x="496" y="272"/>
                  </a:lnTo>
                  <a:lnTo>
                    <a:pt x="492" y="278"/>
                  </a:lnTo>
                  <a:lnTo>
                    <a:pt x="488" y="283"/>
                  </a:lnTo>
                  <a:lnTo>
                    <a:pt x="484" y="286"/>
                  </a:lnTo>
                  <a:lnTo>
                    <a:pt x="482" y="292"/>
                  </a:lnTo>
                  <a:lnTo>
                    <a:pt x="478" y="295"/>
                  </a:lnTo>
                  <a:lnTo>
                    <a:pt x="474" y="301"/>
                  </a:lnTo>
                  <a:lnTo>
                    <a:pt x="468" y="308"/>
                  </a:lnTo>
                  <a:lnTo>
                    <a:pt x="461" y="316"/>
                  </a:lnTo>
                  <a:lnTo>
                    <a:pt x="456" y="321"/>
                  </a:lnTo>
                  <a:lnTo>
                    <a:pt x="452" y="327"/>
                  </a:lnTo>
                  <a:lnTo>
                    <a:pt x="449" y="331"/>
                  </a:lnTo>
                  <a:lnTo>
                    <a:pt x="447" y="335"/>
                  </a:lnTo>
                  <a:lnTo>
                    <a:pt x="445" y="336"/>
                  </a:lnTo>
                  <a:lnTo>
                    <a:pt x="445" y="338"/>
                  </a:lnTo>
                  <a:lnTo>
                    <a:pt x="413" y="382"/>
                  </a:lnTo>
                  <a:lnTo>
                    <a:pt x="413" y="471"/>
                  </a:lnTo>
                  <a:lnTo>
                    <a:pt x="326" y="457"/>
                  </a:lnTo>
                  <a:lnTo>
                    <a:pt x="317" y="344"/>
                  </a:lnTo>
                  <a:lnTo>
                    <a:pt x="108" y="38"/>
                  </a:lnTo>
                  <a:lnTo>
                    <a:pt x="27" y="44"/>
                  </a:lnTo>
                  <a:lnTo>
                    <a:pt x="27" y="113"/>
                  </a:lnTo>
                  <a:lnTo>
                    <a:pt x="0" y="109"/>
                  </a:lnTo>
                  <a:lnTo>
                    <a:pt x="8" y="0"/>
                  </a:lnTo>
                  <a:lnTo>
                    <a:pt x="161" y="10"/>
                  </a:lnTo>
                  <a:lnTo>
                    <a:pt x="324" y="252"/>
                  </a:lnTo>
                  <a:lnTo>
                    <a:pt x="306" y="70"/>
                  </a:lnTo>
                  <a:lnTo>
                    <a:pt x="424" y="84"/>
                  </a:lnTo>
                  <a:lnTo>
                    <a:pt x="424" y="260"/>
                  </a:lnTo>
                  <a:lnTo>
                    <a:pt x="554" y="87"/>
                  </a:lnTo>
                  <a:lnTo>
                    <a:pt x="642" y="90"/>
                  </a:lnTo>
                  <a:lnTo>
                    <a:pt x="642" y="90"/>
                  </a:lnTo>
                  <a:close/>
                </a:path>
              </a:pathLst>
            </a:custGeom>
            <a:solidFill>
              <a:srgbClr val="C4DB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455" y="2241"/>
              <a:ext cx="214" cy="477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0" y="0"/>
                </a:cxn>
                <a:cxn ang="0">
                  <a:pos x="16" y="131"/>
                </a:cxn>
                <a:cxn ang="0">
                  <a:pos x="0" y="240"/>
                </a:cxn>
                <a:cxn ang="0">
                  <a:pos x="6" y="236"/>
                </a:cxn>
                <a:cxn ang="0">
                  <a:pos x="11" y="232"/>
                </a:cxn>
                <a:cxn ang="0">
                  <a:pos x="16" y="228"/>
                </a:cxn>
                <a:cxn ang="0">
                  <a:pos x="21" y="223"/>
                </a:cxn>
                <a:cxn ang="0">
                  <a:pos x="28" y="218"/>
                </a:cxn>
                <a:cxn ang="0">
                  <a:pos x="36" y="214"/>
                </a:cxn>
                <a:cxn ang="0">
                  <a:pos x="42" y="208"/>
                </a:cxn>
                <a:cxn ang="0">
                  <a:pos x="50" y="202"/>
                </a:cxn>
                <a:cxn ang="0">
                  <a:pos x="57" y="197"/>
                </a:cxn>
                <a:cxn ang="0">
                  <a:pos x="64" y="193"/>
                </a:cxn>
                <a:cxn ang="0">
                  <a:pos x="69" y="190"/>
                </a:cxn>
                <a:cxn ang="0">
                  <a:pos x="76" y="187"/>
                </a:cxn>
                <a:cxn ang="0">
                  <a:pos x="79" y="185"/>
                </a:cxn>
                <a:cxn ang="0">
                  <a:pos x="85" y="185"/>
                </a:cxn>
                <a:cxn ang="0">
                  <a:pos x="90" y="185"/>
                </a:cxn>
                <a:cxn ang="0">
                  <a:pos x="95" y="188"/>
                </a:cxn>
                <a:cxn ang="0">
                  <a:pos x="101" y="192"/>
                </a:cxn>
                <a:cxn ang="0">
                  <a:pos x="107" y="200"/>
                </a:cxn>
                <a:cxn ang="0">
                  <a:pos x="111" y="205"/>
                </a:cxn>
                <a:cxn ang="0">
                  <a:pos x="115" y="210"/>
                </a:cxn>
                <a:cxn ang="0">
                  <a:pos x="118" y="214"/>
                </a:cxn>
                <a:cxn ang="0">
                  <a:pos x="119" y="216"/>
                </a:cxn>
                <a:cxn ang="0">
                  <a:pos x="123" y="268"/>
                </a:cxn>
                <a:cxn ang="0">
                  <a:pos x="51" y="477"/>
                </a:cxn>
                <a:cxn ang="0">
                  <a:pos x="214" y="360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14" h="477">
                  <a:moveTo>
                    <a:pt x="212" y="0"/>
                  </a:moveTo>
                  <a:lnTo>
                    <a:pt x="0" y="0"/>
                  </a:lnTo>
                  <a:lnTo>
                    <a:pt x="16" y="131"/>
                  </a:lnTo>
                  <a:lnTo>
                    <a:pt x="0" y="240"/>
                  </a:lnTo>
                  <a:lnTo>
                    <a:pt x="6" y="236"/>
                  </a:lnTo>
                  <a:lnTo>
                    <a:pt x="11" y="232"/>
                  </a:lnTo>
                  <a:lnTo>
                    <a:pt x="16" y="228"/>
                  </a:lnTo>
                  <a:lnTo>
                    <a:pt x="21" y="223"/>
                  </a:lnTo>
                  <a:lnTo>
                    <a:pt x="28" y="218"/>
                  </a:lnTo>
                  <a:lnTo>
                    <a:pt x="36" y="214"/>
                  </a:lnTo>
                  <a:lnTo>
                    <a:pt x="42" y="208"/>
                  </a:lnTo>
                  <a:lnTo>
                    <a:pt x="50" y="202"/>
                  </a:lnTo>
                  <a:lnTo>
                    <a:pt x="57" y="197"/>
                  </a:lnTo>
                  <a:lnTo>
                    <a:pt x="64" y="193"/>
                  </a:lnTo>
                  <a:lnTo>
                    <a:pt x="69" y="190"/>
                  </a:lnTo>
                  <a:lnTo>
                    <a:pt x="76" y="187"/>
                  </a:lnTo>
                  <a:lnTo>
                    <a:pt x="79" y="185"/>
                  </a:lnTo>
                  <a:lnTo>
                    <a:pt x="85" y="185"/>
                  </a:lnTo>
                  <a:lnTo>
                    <a:pt x="90" y="185"/>
                  </a:lnTo>
                  <a:lnTo>
                    <a:pt x="95" y="188"/>
                  </a:lnTo>
                  <a:lnTo>
                    <a:pt x="101" y="192"/>
                  </a:lnTo>
                  <a:lnTo>
                    <a:pt x="107" y="200"/>
                  </a:lnTo>
                  <a:lnTo>
                    <a:pt x="111" y="205"/>
                  </a:lnTo>
                  <a:lnTo>
                    <a:pt x="115" y="210"/>
                  </a:lnTo>
                  <a:lnTo>
                    <a:pt x="118" y="214"/>
                  </a:lnTo>
                  <a:lnTo>
                    <a:pt x="119" y="216"/>
                  </a:lnTo>
                  <a:lnTo>
                    <a:pt x="123" y="268"/>
                  </a:lnTo>
                  <a:lnTo>
                    <a:pt x="51" y="477"/>
                  </a:lnTo>
                  <a:lnTo>
                    <a:pt x="214" y="36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D9D9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399" y="2638"/>
              <a:ext cx="272" cy="465"/>
            </a:xfrm>
            <a:custGeom>
              <a:avLst/>
              <a:gdLst/>
              <a:ahLst/>
              <a:cxnLst>
                <a:cxn ang="0">
                  <a:pos x="0" y="465"/>
                </a:cxn>
                <a:cxn ang="0">
                  <a:pos x="92" y="217"/>
                </a:cxn>
                <a:cxn ang="0">
                  <a:pos x="98" y="216"/>
                </a:cxn>
                <a:cxn ang="0">
                  <a:pos x="110" y="213"/>
                </a:cxn>
                <a:cxn ang="0">
                  <a:pos x="121" y="210"/>
                </a:cxn>
                <a:cxn ang="0">
                  <a:pos x="130" y="207"/>
                </a:cxn>
                <a:cxn ang="0">
                  <a:pos x="141" y="204"/>
                </a:cxn>
                <a:cxn ang="0">
                  <a:pos x="149" y="199"/>
                </a:cxn>
                <a:cxn ang="0">
                  <a:pos x="158" y="194"/>
                </a:cxn>
                <a:cxn ang="0">
                  <a:pos x="170" y="190"/>
                </a:cxn>
                <a:cxn ang="0">
                  <a:pos x="179" y="184"/>
                </a:cxn>
                <a:cxn ang="0">
                  <a:pos x="189" y="178"/>
                </a:cxn>
                <a:cxn ang="0">
                  <a:pos x="198" y="171"/>
                </a:cxn>
                <a:cxn ang="0">
                  <a:pos x="207" y="162"/>
                </a:cxn>
                <a:cxn ang="0">
                  <a:pos x="214" y="153"/>
                </a:cxn>
                <a:cxn ang="0">
                  <a:pos x="222" y="142"/>
                </a:cxn>
                <a:cxn ang="0">
                  <a:pos x="227" y="132"/>
                </a:cxn>
                <a:cxn ang="0">
                  <a:pos x="232" y="119"/>
                </a:cxn>
                <a:cxn ang="0">
                  <a:pos x="237" y="106"/>
                </a:cxn>
                <a:cxn ang="0">
                  <a:pos x="241" y="93"/>
                </a:cxn>
                <a:cxn ang="0">
                  <a:pos x="244" y="79"/>
                </a:cxn>
                <a:cxn ang="0">
                  <a:pos x="245" y="66"/>
                </a:cxn>
                <a:cxn ang="0">
                  <a:pos x="246" y="54"/>
                </a:cxn>
                <a:cxn ang="0">
                  <a:pos x="249" y="41"/>
                </a:cxn>
                <a:cxn ang="0">
                  <a:pos x="249" y="30"/>
                </a:cxn>
                <a:cxn ang="0">
                  <a:pos x="249" y="20"/>
                </a:cxn>
                <a:cxn ang="0">
                  <a:pos x="250" y="10"/>
                </a:cxn>
                <a:cxn ang="0">
                  <a:pos x="250" y="0"/>
                </a:cxn>
                <a:cxn ang="0">
                  <a:pos x="250" y="0"/>
                </a:cxn>
                <a:cxn ang="0">
                  <a:pos x="253" y="6"/>
                </a:cxn>
                <a:cxn ang="0">
                  <a:pos x="256" y="14"/>
                </a:cxn>
                <a:cxn ang="0">
                  <a:pos x="259" y="25"/>
                </a:cxn>
                <a:cxn ang="0">
                  <a:pos x="262" y="37"/>
                </a:cxn>
                <a:cxn ang="0">
                  <a:pos x="263" y="45"/>
                </a:cxn>
                <a:cxn ang="0">
                  <a:pos x="264" y="55"/>
                </a:cxn>
                <a:cxn ang="0">
                  <a:pos x="265" y="65"/>
                </a:cxn>
                <a:cxn ang="0">
                  <a:pos x="265" y="77"/>
                </a:cxn>
                <a:cxn ang="0">
                  <a:pos x="267" y="91"/>
                </a:cxn>
                <a:cxn ang="0">
                  <a:pos x="267" y="105"/>
                </a:cxn>
                <a:cxn ang="0">
                  <a:pos x="267" y="116"/>
                </a:cxn>
                <a:cxn ang="0">
                  <a:pos x="267" y="125"/>
                </a:cxn>
                <a:cxn ang="0">
                  <a:pos x="267" y="134"/>
                </a:cxn>
                <a:cxn ang="0">
                  <a:pos x="267" y="143"/>
                </a:cxn>
                <a:cxn ang="0">
                  <a:pos x="267" y="152"/>
                </a:cxn>
                <a:cxn ang="0">
                  <a:pos x="267" y="162"/>
                </a:cxn>
                <a:cxn ang="0">
                  <a:pos x="267" y="172"/>
                </a:cxn>
                <a:cxn ang="0">
                  <a:pos x="267" y="181"/>
                </a:cxn>
                <a:cxn ang="0">
                  <a:pos x="267" y="192"/>
                </a:cxn>
                <a:cxn ang="0">
                  <a:pos x="267" y="202"/>
                </a:cxn>
                <a:cxn ang="0">
                  <a:pos x="268" y="211"/>
                </a:cxn>
                <a:cxn ang="0">
                  <a:pos x="268" y="221"/>
                </a:cxn>
                <a:cxn ang="0">
                  <a:pos x="269" y="231"/>
                </a:cxn>
                <a:cxn ang="0">
                  <a:pos x="269" y="241"/>
                </a:cxn>
                <a:cxn ang="0">
                  <a:pos x="269" y="250"/>
                </a:cxn>
                <a:cxn ang="0">
                  <a:pos x="269" y="259"/>
                </a:cxn>
                <a:cxn ang="0">
                  <a:pos x="269" y="268"/>
                </a:cxn>
                <a:cxn ang="0">
                  <a:pos x="269" y="277"/>
                </a:cxn>
                <a:cxn ang="0">
                  <a:pos x="270" y="289"/>
                </a:cxn>
                <a:cxn ang="0">
                  <a:pos x="270" y="304"/>
                </a:cxn>
                <a:cxn ang="0">
                  <a:pos x="270" y="317"/>
                </a:cxn>
                <a:cxn ang="0">
                  <a:pos x="270" y="327"/>
                </a:cxn>
                <a:cxn ang="0">
                  <a:pos x="272" y="336"/>
                </a:cxn>
                <a:cxn ang="0">
                  <a:pos x="272" y="339"/>
                </a:cxn>
              </a:cxnLst>
              <a:rect l="0" t="0" r="r" b="b"/>
              <a:pathLst>
                <a:path w="272" h="465">
                  <a:moveTo>
                    <a:pt x="272" y="339"/>
                  </a:moveTo>
                  <a:lnTo>
                    <a:pt x="0" y="465"/>
                  </a:lnTo>
                  <a:lnTo>
                    <a:pt x="92" y="218"/>
                  </a:lnTo>
                  <a:lnTo>
                    <a:pt x="92" y="217"/>
                  </a:lnTo>
                  <a:lnTo>
                    <a:pt x="96" y="217"/>
                  </a:lnTo>
                  <a:lnTo>
                    <a:pt x="98" y="216"/>
                  </a:lnTo>
                  <a:lnTo>
                    <a:pt x="104" y="215"/>
                  </a:lnTo>
                  <a:lnTo>
                    <a:pt x="110" y="213"/>
                  </a:lnTo>
                  <a:lnTo>
                    <a:pt x="118" y="211"/>
                  </a:lnTo>
                  <a:lnTo>
                    <a:pt x="121" y="210"/>
                  </a:lnTo>
                  <a:lnTo>
                    <a:pt x="127" y="208"/>
                  </a:lnTo>
                  <a:lnTo>
                    <a:pt x="130" y="207"/>
                  </a:lnTo>
                  <a:lnTo>
                    <a:pt x="135" y="206"/>
                  </a:lnTo>
                  <a:lnTo>
                    <a:pt x="141" y="204"/>
                  </a:lnTo>
                  <a:lnTo>
                    <a:pt x="144" y="202"/>
                  </a:lnTo>
                  <a:lnTo>
                    <a:pt x="149" y="199"/>
                  </a:lnTo>
                  <a:lnTo>
                    <a:pt x="155" y="198"/>
                  </a:lnTo>
                  <a:lnTo>
                    <a:pt x="158" y="194"/>
                  </a:lnTo>
                  <a:lnTo>
                    <a:pt x="163" y="193"/>
                  </a:lnTo>
                  <a:lnTo>
                    <a:pt x="170" y="190"/>
                  </a:lnTo>
                  <a:lnTo>
                    <a:pt x="175" y="188"/>
                  </a:lnTo>
                  <a:lnTo>
                    <a:pt x="179" y="184"/>
                  </a:lnTo>
                  <a:lnTo>
                    <a:pt x="184" y="181"/>
                  </a:lnTo>
                  <a:lnTo>
                    <a:pt x="189" y="178"/>
                  </a:lnTo>
                  <a:lnTo>
                    <a:pt x="194" y="175"/>
                  </a:lnTo>
                  <a:lnTo>
                    <a:pt x="198" y="171"/>
                  </a:lnTo>
                  <a:lnTo>
                    <a:pt x="203" y="167"/>
                  </a:lnTo>
                  <a:lnTo>
                    <a:pt x="207" y="162"/>
                  </a:lnTo>
                  <a:lnTo>
                    <a:pt x="212" y="158"/>
                  </a:lnTo>
                  <a:lnTo>
                    <a:pt x="214" y="153"/>
                  </a:lnTo>
                  <a:lnTo>
                    <a:pt x="218" y="148"/>
                  </a:lnTo>
                  <a:lnTo>
                    <a:pt x="222" y="142"/>
                  </a:lnTo>
                  <a:lnTo>
                    <a:pt x="226" y="137"/>
                  </a:lnTo>
                  <a:lnTo>
                    <a:pt x="227" y="132"/>
                  </a:lnTo>
                  <a:lnTo>
                    <a:pt x="231" y="125"/>
                  </a:lnTo>
                  <a:lnTo>
                    <a:pt x="232" y="119"/>
                  </a:lnTo>
                  <a:lnTo>
                    <a:pt x="236" y="112"/>
                  </a:lnTo>
                  <a:lnTo>
                    <a:pt x="237" y="106"/>
                  </a:lnTo>
                  <a:lnTo>
                    <a:pt x="240" y="100"/>
                  </a:lnTo>
                  <a:lnTo>
                    <a:pt x="241" y="93"/>
                  </a:lnTo>
                  <a:lnTo>
                    <a:pt x="242" y="85"/>
                  </a:lnTo>
                  <a:lnTo>
                    <a:pt x="244" y="79"/>
                  </a:lnTo>
                  <a:lnTo>
                    <a:pt x="245" y="73"/>
                  </a:lnTo>
                  <a:lnTo>
                    <a:pt x="245" y="66"/>
                  </a:lnTo>
                  <a:lnTo>
                    <a:pt x="246" y="60"/>
                  </a:lnTo>
                  <a:lnTo>
                    <a:pt x="246" y="54"/>
                  </a:lnTo>
                  <a:lnTo>
                    <a:pt x="248" y="47"/>
                  </a:lnTo>
                  <a:lnTo>
                    <a:pt x="249" y="41"/>
                  </a:lnTo>
                  <a:lnTo>
                    <a:pt x="249" y="37"/>
                  </a:lnTo>
                  <a:lnTo>
                    <a:pt x="249" y="30"/>
                  </a:lnTo>
                  <a:lnTo>
                    <a:pt x="249" y="25"/>
                  </a:lnTo>
                  <a:lnTo>
                    <a:pt x="249" y="20"/>
                  </a:lnTo>
                  <a:lnTo>
                    <a:pt x="250" y="16"/>
                  </a:lnTo>
                  <a:lnTo>
                    <a:pt x="250" y="10"/>
                  </a:lnTo>
                  <a:lnTo>
                    <a:pt x="250" y="4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3" y="4"/>
                  </a:lnTo>
                  <a:lnTo>
                    <a:pt x="253" y="6"/>
                  </a:lnTo>
                  <a:lnTo>
                    <a:pt x="254" y="10"/>
                  </a:lnTo>
                  <a:lnTo>
                    <a:pt x="256" y="14"/>
                  </a:lnTo>
                  <a:lnTo>
                    <a:pt x="258" y="20"/>
                  </a:lnTo>
                  <a:lnTo>
                    <a:pt x="259" y="25"/>
                  </a:lnTo>
                  <a:lnTo>
                    <a:pt x="262" y="33"/>
                  </a:lnTo>
                  <a:lnTo>
                    <a:pt x="262" y="37"/>
                  </a:lnTo>
                  <a:lnTo>
                    <a:pt x="263" y="41"/>
                  </a:lnTo>
                  <a:lnTo>
                    <a:pt x="263" y="45"/>
                  </a:lnTo>
                  <a:lnTo>
                    <a:pt x="264" y="50"/>
                  </a:lnTo>
                  <a:lnTo>
                    <a:pt x="264" y="55"/>
                  </a:lnTo>
                  <a:lnTo>
                    <a:pt x="265" y="60"/>
                  </a:lnTo>
                  <a:lnTo>
                    <a:pt x="265" y="65"/>
                  </a:lnTo>
                  <a:lnTo>
                    <a:pt x="265" y="71"/>
                  </a:lnTo>
                  <a:lnTo>
                    <a:pt x="265" y="77"/>
                  </a:lnTo>
                  <a:lnTo>
                    <a:pt x="267" y="84"/>
                  </a:lnTo>
                  <a:lnTo>
                    <a:pt x="267" y="91"/>
                  </a:lnTo>
                  <a:lnTo>
                    <a:pt x="267" y="98"/>
                  </a:lnTo>
                  <a:lnTo>
                    <a:pt x="267" y="105"/>
                  </a:lnTo>
                  <a:lnTo>
                    <a:pt x="267" y="112"/>
                  </a:lnTo>
                  <a:lnTo>
                    <a:pt x="267" y="116"/>
                  </a:lnTo>
                  <a:lnTo>
                    <a:pt x="267" y="120"/>
                  </a:lnTo>
                  <a:lnTo>
                    <a:pt x="267" y="125"/>
                  </a:lnTo>
                  <a:lnTo>
                    <a:pt x="267" y="129"/>
                  </a:lnTo>
                  <a:lnTo>
                    <a:pt x="267" y="134"/>
                  </a:lnTo>
                  <a:lnTo>
                    <a:pt x="267" y="138"/>
                  </a:lnTo>
                  <a:lnTo>
                    <a:pt x="267" y="143"/>
                  </a:lnTo>
                  <a:lnTo>
                    <a:pt x="267" y="147"/>
                  </a:lnTo>
                  <a:lnTo>
                    <a:pt x="267" y="152"/>
                  </a:lnTo>
                  <a:lnTo>
                    <a:pt x="267" y="157"/>
                  </a:lnTo>
                  <a:lnTo>
                    <a:pt x="267" y="162"/>
                  </a:lnTo>
                  <a:lnTo>
                    <a:pt x="267" y="167"/>
                  </a:lnTo>
                  <a:lnTo>
                    <a:pt x="267" y="172"/>
                  </a:lnTo>
                  <a:lnTo>
                    <a:pt x="267" y="176"/>
                  </a:lnTo>
                  <a:lnTo>
                    <a:pt x="267" y="181"/>
                  </a:lnTo>
                  <a:lnTo>
                    <a:pt x="267" y="186"/>
                  </a:lnTo>
                  <a:lnTo>
                    <a:pt x="267" y="192"/>
                  </a:lnTo>
                  <a:lnTo>
                    <a:pt x="267" y="197"/>
                  </a:lnTo>
                  <a:lnTo>
                    <a:pt x="267" y="202"/>
                  </a:lnTo>
                  <a:lnTo>
                    <a:pt x="268" y="207"/>
                  </a:lnTo>
                  <a:lnTo>
                    <a:pt x="268" y="211"/>
                  </a:lnTo>
                  <a:lnTo>
                    <a:pt x="268" y="216"/>
                  </a:lnTo>
                  <a:lnTo>
                    <a:pt x="268" y="221"/>
                  </a:lnTo>
                  <a:lnTo>
                    <a:pt x="269" y="226"/>
                  </a:lnTo>
                  <a:lnTo>
                    <a:pt x="269" y="231"/>
                  </a:lnTo>
                  <a:lnTo>
                    <a:pt x="269" y="236"/>
                  </a:lnTo>
                  <a:lnTo>
                    <a:pt x="269" y="241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6"/>
                  </a:lnTo>
                  <a:lnTo>
                    <a:pt x="269" y="259"/>
                  </a:lnTo>
                  <a:lnTo>
                    <a:pt x="269" y="264"/>
                  </a:lnTo>
                  <a:lnTo>
                    <a:pt x="269" y="268"/>
                  </a:lnTo>
                  <a:lnTo>
                    <a:pt x="269" y="273"/>
                  </a:lnTo>
                  <a:lnTo>
                    <a:pt x="269" y="277"/>
                  </a:lnTo>
                  <a:lnTo>
                    <a:pt x="270" y="282"/>
                  </a:lnTo>
                  <a:lnTo>
                    <a:pt x="270" y="289"/>
                  </a:lnTo>
                  <a:lnTo>
                    <a:pt x="270" y="298"/>
                  </a:lnTo>
                  <a:lnTo>
                    <a:pt x="270" y="304"/>
                  </a:lnTo>
                  <a:lnTo>
                    <a:pt x="270" y="312"/>
                  </a:lnTo>
                  <a:lnTo>
                    <a:pt x="270" y="317"/>
                  </a:lnTo>
                  <a:lnTo>
                    <a:pt x="270" y="322"/>
                  </a:lnTo>
                  <a:lnTo>
                    <a:pt x="270" y="327"/>
                  </a:lnTo>
                  <a:lnTo>
                    <a:pt x="272" y="331"/>
                  </a:lnTo>
                  <a:lnTo>
                    <a:pt x="272" y="336"/>
                  </a:lnTo>
                  <a:lnTo>
                    <a:pt x="272" y="339"/>
                  </a:lnTo>
                  <a:lnTo>
                    <a:pt x="272" y="339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44" y="1777"/>
              <a:ext cx="278" cy="4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149"/>
                </a:cxn>
                <a:cxn ang="0">
                  <a:pos x="251" y="329"/>
                </a:cxn>
                <a:cxn ang="0">
                  <a:pos x="278" y="439"/>
                </a:cxn>
                <a:cxn ang="0">
                  <a:pos x="224" y="466"/>
                </a:cxn>
                <a:cxn ang="0">
                  <a:pos x="23" y="9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8" h="466">
                  <a:moveTo>
                    <a:pt x="0" y="0"/>
                  </a:moveTo>
                  <a:lnTo>
                    <a:pt x="233" y="149"/>
                  </a:lnTo>
                  <a:lnTo>
                    <a:pt x="251" y="329"/>
                  </a:lnTo>
                  <a:lnTo>
                    <a:pt x="278" y="439"/>
                  </a:lnTo>
                  <a:lnTo>
                    <a:pt x="224" y="466"/>
                  </a:lnTo>
                  <a:lnTo>
                    <a:pt x="23" y="9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445" y="2961"/>
              <a:ext cx="208" cy="101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33" y="39"/>
                </a:cxn>
                <a:cxn ang="0">
                  <a:pos x="0" y="101"/>
                </a:cxn>
                <a:cxn ang="0">
                  <a:pos x="204" y="21"/>
                </a:cxn>
                <a:cxn ang="0">
                  <a:pos x="208" y="0"/>
                </a:cxn>
                <a:cxn ang="0">
                  <a:pos x="208" y="0"/>
                </a:cxn>
              </a:cxnLst>
              <a:rect l="0" t="0" r="r" b="b"/>
              <a:pathLst>
                <a:path w="208" h="101">
                  <a:moveTo>
                    <a:pt x="208" y="0"/>
                  </a:moveTo>
                  <a:lnTo>
                    <a:pt x="33" y="39"/>
                  </a:lnTo>
                  <a:lnTo>
                    <a:pt x="0" y="101"/>
                  </a:lnTo>
                  <a:lnTo>
                    <a:pt x="204" y="21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B3B3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481" y="2808"/>
              <a:ext cx="181" cy="142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6" y="84"/>
                </a:cxn>
                <a:cxn ang="0">
                  <a:pos x="0" y="142"/>
                </a:cxn>
                <a:cxn ang="0">
                  <a:pos x="180" y="89"/>
                </a:cxn>
                <a:cxn ang="0">
                  <a:pos x="181" y="41"/>
                </a:cxn>
                <a:cxn ang="0">
                  <a:pos x="141" y="0"/>
                </a:cxn>
                <a:cxn ang="0">
                  <a:pos x="141" y="0"/>
                </a:cxn>
              </a:cxnLst>
              <a:rect l="0" t="0" r="r" b="b"/>
              <a:pathLst>
                <a:path w="181" h="142">
                  <a:moveTo>
                    <a:pt x="141" y="0"/>
                  </a:moveTo>
                  <a:lnTo>
                    <a:pt x="6" y="84"/>
                  </a:lnTo>
                  <a:lnTo>
                    <a:pt x="0" y="142"/>
                  </a:lnTo>
                  <a:lnTo>
                    <a:pt x="180" y="89"/>
                  </a:lnTo>
                  <a:lnTo>
                    <a:pt x="181" y="41"/>
                  </a:lnTo>
                  <a:lnTo>
                    <a:pt x="141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A6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773" y="1777"/>
              <a:ext cx="238" cy="487"/>
            </a:xfrm>
            <a:custGeom>
              <a:avLst/>
              <a:gdLst/>
              <a:ahLst/>
              <a:cxnLst>
                <a:cxn ang="0">
                  <a:pos x="59" y="8"/>
                </a:cxn>
                <a:cxn ang="0">
                  <a:pos x="66" y="22"/>
                </a:cxn>
                <a:cxn ang="0">
                  <a:pos x="76" y="42"/>
                </a:cxn>
                <a:cxn ang="0">
                  <a:pos x="82" y="54"/>
                </a:cxn>
                <a:cxn ang="0">
                  <a:pos x="89" y="68"/>
                </a:cxn>
                <a:cxn ang="0">
                  <a:pos x="95" y="81"/>
                </a:cxn>
                <a:cxn ang="0">
                  <a:pos x="104" y="96"/>
                </a:cxn>
                <a:cxn ang="0">
                  <a:pos x="110" y="111"/>
                </a:cxn>
                <a:cxn ang="0">
                  <a:pos x="118" y="127"/>
                </a:cxn>
                <a:cxn ang="0">
                  <a:pos x="126" y="142"/>
                </a:cxn>
                <a:cxn ang="0">
                  <a:pos x="133" y="159"/>
                </a:cxn>
                <a:cxn ang="0">
                  <a:pos x="140" y="174"/>
                </a:cxn>
                <a:cxn ang="0">
                  <a:pos x="147" y="189"/>
                </a:cxn>
                <a:cxn ang="0">
                  <a:pos x="155" y="204"/>
                </a:cxn>
                <a:cxn ang="0">
                  <a:pos x="163" y="220"/>
                </a:cxn>
                <a:cxn ang="0">
                  <a:pos x="168" y="233"/>
                </a:cxn>
                <a:cxn ang="0">
                  <a:pos x="173" y="246"/>
                </a:cxn>
                <a:cxn ang="0">
                  <a:pos x="179" y="261"/>
                </a:cxn>
                <a:cxn ang="0">
                  <a:pos x="188" y="285"/>
                </a:cxn>
                <a:cxn ang="0">
                  <a:pos x="195" y="305"/>
                </a:cxn>
                <a:cxn ang="0">
                  <a:pos x="200" y="317"/>
                </a:cxn>
                <a:cxn ang="0">
                  <a:pos x="207" y="340"/>
                </a:cxn>
                <a:cxn ang="0">
                  <a:pos x="215" y="363"/>
                </a:cxn>
                <a:cxn ang="0">
                  <a:pos x="221" y="385"/>
                </a:cxn>
                <a:cxn ang="0">
                  <a:pos x="226" y="404"/>
                </a:cxn>
                <a:cxn ang="0">
                  <a:pos x="230" y="420"/>
                </a:cxn>
                <a:cxn ang="0">
                  <a:pos x="234" y="432"/>
                </a:cxn>
                <a:cxn ang="0">
                  <a:pos x="237" y="441"/>
                </a:cxn>
                <a:cxn ang="0">
                  <a:pos x="228" y="485"/>
                </a:cxn>
                <a:cxn ang="0">
                  <a:pos x="224" y="472"/>
                </a:cxn>
                <a:cxn ang="0">
                  <a:pos x="219" y="459"/>
                </a:cxn>
                <a:cxn ang="0">
                  <a:pos x="214" y="446"/>
                </a:cxn>
                <a:cxn ang="0">
                  <a:pos x="209" y="429"/>
                </a:cxn>
                <a:cxn ang="0">
                  <a:pos x="202" y="411"/>
                </a:cxn>
                <a:cxn ang="0">
                  <a:pos x="195" y="389"/>
                </a:cxn>
                <a:cxn ang="0">
                  <a:pos x="186" y="367"/>
                </a:cxn>
                <a:cxn ang="0">
                  <a:pos x="178" y="344"/>
                </a:cxn>
                <a:cxn ang="0">
                  <a:pos x="170" y="320"/>
                </a:cxn>
                <a:cxn ang="0">
                  <a:pos x="160" y="294"/>
                </a:cxn>
                <a:cxn ang="0">
                  <a:pos x="151" y="269"/>
                </a:cxn>
                <a:cxn ang="0">
                  <a:pos x="141" y="244"/>
                </a:cxn>
                <a:cxn ang="0">
                  <a:pos x="132" y="221"/>
                </a:cxn>
                <a:cxn ang="0">
                  <a:pos x="123" y="198"/>
                </a:cxn>
                <a:cxn ang="0">
                  <a:pos x="114" y="177"/>
                </a:cxn>
                <a:cxn ang="0">
                  <a:pos x="107" y="158"/>
                </a:cxn>
                <a:cxn ang="0">
                  <a:pos x="98" y="140"/>
                </a:cxn>
                <a:cxn ang="0">
                  <a:pos x="90" y="124"/>
                </a:cxn>
                <a:cxn ang="0">
                  <a:pos x="84" y="113"/>
                </a:cxn>
                <a:cxn ang="0">
                  <a:pos x="76" y="100"/>
                </a:cxn>
                <a:cxn ang="0">
                  <a:pos x="63" y="83"/>
                </a:cxn>
                <a:cxn ang="0">
                  <a:pos x="51" y="68"/>
                </a:cxn>
                <a:cxn ang="0">
                  <a:pos x="42" y="53"/>
                </a:cxn>
                <a:cxn ang="0">
                  <a:pos x="30" y="40"/>
                </a:cxn>
                <a:cxn ang="0">
                  <a:pos x="23" y="30"/>
                </a:cxn>
                <a:cxn ang="0">
                  <a:pos x="9" y="12"/>
                </a:cxn>
                <a:cxn ang="0">
                  <a:pos x="0" y="0"/>
                </a:cxn>
              </a:cxnLst>
              <a:rect l="0" t="0" r="r" b="b"/>
              <a:pathLst>
                <a:path w="238" h="487">
                  <a:moveTo>
                    <a:pt x="56" y="0"/>
                  </a:moveTo>
                  <a:lnTo>
                    <a:pt x="56" y="3"/>
                  </a:lnTo>
                  <a:lnTo>
                    <a:pt x="59" y="8"/>
                  </a:lnTo>
                  <a:lnTo>
                    <a:pt x="61" y="12"/>
                  </a:lnTo>
                  <a:lnTo>
                    <a:pt x="63" y="17"/>
                  </a:lnTo>
                  <a:lnTo>
                    <a:pt x="66" y="22"/>
                  </a:lnTo>
                  <a:lnTo>
                    <a:pt x="70" y="28"/>
                  </a:lnTo>
                  <a:lnTo>
                    <a:pt x="72" y="35"/>
                  </a:lnTo>
                  <a:lnTo>
                    <a:pt x="76" y="42"/>
                  </a:lnTo>
                  <a:lnTo>
                    <a:pt x="77" y="46"/>
                  </a:lnTo>
                  <a:lnTo>
                    <a:pt x="80" y="50"/>
                  </a:lnTo>
                  <a:lnTo>
                    <a:pt x="82" y="54"/>
                  </a:lnTo>
                  <a:lnTo>
                    <a:pt x="85" y="59"/>
                  </a:lnTo>
                  <a:lnTo>
                    <a:pt x="86" y="63"/>
                  </a:lnTo>
                  <a:lnTo>
                    <a:pt x="89" y="68"/>
                  </a:lnTo>
                  <a:lnTo>
                    <a:pt x="91" y="72"/>
                  </a:lnTo>
                  <a:lnTo>
                    <a:pt x="94" y="77"/>
                  </a:lnTo>
                  <a:lnTo>
                    <a:pt x="95" y="81"/>
                  </a:lnTo>
                  <a:lnTo>
                    <a:pt x="99" y="86"/>
                  </a:lnTo>
                  <a:lnTo>
                    <a:pt x="100" y="91"/>
                  </a:lnTo>
                  <a:lnTo>
                    <a:pt x="104" y="96"/>
                  </a:lnTo>
                  <a:lnTo>
                    <a:pt x="107" y="101"/>
                  </a:lnTo>
                  <a:lnTo>
                    <a:pt x="108" y="105"/>
                  </a:lnTo>
                  <a:lnTo>
                    <a:pt x="110" y="111"/>
                  </a:lnTo>
                  <a:lnTo>
                    <a:pt x="113" y="117"/>
                  </a:lnTo>
                  <a:lnTo>
                    <a:pt x="116" y="120"/>
                  </a:lnTo>
                  <a:lnTo>
                    <a:pt x="118" y="127"/>
                  </a:lnTo>
                  <a:lnTo>
                    <a:pt x="121" y="132"/>
                  </a:lnTo>
                  <a:lnTo>
                    <a:pt x="123" y="137"/>
                  </a:lnTo>
                  <a:lnTo>
                    <a:pt x="126" y="142"/>
                  </a:lnTo>
                  <a:lnTo>
                    <a:pt x="128" y="147"/>
                  </a:lnTo>
                  <a:lnTo>
                    <a:pt x="130" y="152"/>
                  </a:lnTo>
                  <a:lnTo>
                    <a:pt x="133" y="159"/>
                  </a:lnTo>
                  <a:lnTo>
                    <a:pt x="135" y="164"/>
                  </a:lnTo>
                  <a:lnTo>
                    <a:pt x="138" y="169"/>
                  </a:lnTo>
                  <a:lnTo>
                    <a:pt x="140" y="174"/>
                  </a:lnTo>
                  <a:lnTo>
                    <a:pt x="144" y="181"/>
                  </a:lnTo>
                  <a:lnTo>
                    <a:pt x="146" y="184"/>
                  </a:lnTo>
                  <a:lnTo>
                    <a:pt x="147" y="189"/>
                  </a:lnTo>
                  <a:lnTo>
                    <a:pt x="150" y="195"/>
                  </a:lnTo>
                  <a:lnTo>
                    <a:pt x="152" y="200"/>
                  </a:lnTo>
                  <a:lnTo>
                    <a:pt x="155" y="204"/>
                  </a:lnTo>
                  <a:lnTo>
                    <a:pt x="156" y="210"/>
                  </a:lnTo>
                  <a:lnTo>
                    <a:pt x="159" y="215"/>
                  </a:lnTo>
                  <a:lnTo>
                    <a:pt x="163" y="220"/>
                  </a:lnTo>
                  <a:lnTo>
                    <a:pt x="164" y="224"/>
                  </a:lnTo>
                  <a:lnTo>
                    <a:pt x="165" y="229"/>
                  </a:lnTo>
                  <a:lnTo>
                    <a:pt x="168" y="233"/>
                  </a:lnTo>
                  <a:lnTo>
                    <a:pt x="169" y="238"/>
                  </a:lnTo>
                  <a:lnTo>
                    <a:pt x="172" y="242"/>
                  </a:lnTo>
                  <a:lnTo>
                    <a:pt x="173" y="246"/>
                  </a:lnTo>
                  <a:lnTo>
                    <a:pt x="174" y="250"/>
                  </a:lnTo>
                  <a:lnTo>
                    <a:pt x="177" y="255"/>
                  </a:lnTo>
                  <a:lnTo>
                    <a:pt x="179" y="261"/>
                  </a:lnTo>
                  <a:lnTo>
                    <a:pt x="182" y="269"/>
                  </a:lnTo>
                  <a:lnTo>
                    <a:pt x="186" y="276"/>
                  </a:lnTo>
                  <a:lnTo>
                    <a:pt x="188" y="285"/>
                  </a:lnTo>
                  <a:lnTo>
                    <a:pt x="191" y="293"/>
                  </a:lnTo>
                  <a:lnTo>
                    <a:pt x="195" y="301"/>
                  </a:lnTo>
                  <a:lnTo>
                    <a:pt x="195" y="305"/>
                  </a:lnTo>
                  <a:lnTo>
                    <a:pt x="197" y="310"/>
                  </a:lnTo>
                  <a:lnTo>
                    <a:pt x="198" y="312"/>
                  </a:lnTo>
                  <a:lnTo>
                    <a:pt x="200" y="317"/>
                  </a:lnTo>
                  <a:lnTo>
                    <a:pt x="202" y="325"/>
                  </a:lnTo>
                  <a:lnTo>
                    <a:pt x="205" y="333"/>
                  </a:lnTo>
                  <a:lnTo>
                    <a:pt x="207" y="340"/>
                  </a:lnTo>
                  <a:lnTo>
                    <a:pt x="210" y="349"/>
                  </a:lnTo>
                  <a:lnTo>
                    <a:pt x="212" y="357"/>
                  </a:lnTo>
                  <a:lnTo>
                    <a:pt x="215" y="363"/>
                  </a:lnTo>
                  <a:lnTo>
                    <a:pt x="216" y="371"/>
                  </a:lnTo>
                  <a:lnTo>
                    <a:pt x="220" y="379"/>
                  </a:lnTo>
                  <a:lnTo>
                    <a:pt x="221" y="385"/>
                  </a:lnTo>
                  <a:lnTo>
                    <a:pt x="223" y="392"/>
                  </a:lnTo>
                  <a:lnTo>
                    <a:pt x="224" y="398"/>
                  </a:lnTo>
                  <a:lnTo>
                    <a:pt x="226" y="404"/>
                  </a:lnTo>
                  <a:lnTo>
                    <a:pt x="228" y="409"/>
                  </a:lnTo>
                  <a:lnTo>
                    <a:pt x="229" y="415"/>
                  </a:lnTo>
                  <a:lnTo>
                    <a:pt x="230" y="420"/>
                  </a:lnTo>
                  <a:lnTo>
                    <a:pt x="233" y="425"/>
                  </a:lnTo>
                  <a:lnTo>
                    <a:pt x="233" y="429"/>
                  </a:lnTo>
                  <a:lnTo>
                    <a:pt x="234" y="432"/>
                  </a:lnTo>
                  <a:lnTo>
                    <a:pt x="234" y="435"/>
                  </a:lnTo>
                  <a:lnTo>
                    <a:pt x="235" y="439"/>
                  </a:lnTo>
                  <a:lnTo>
                    <a:pt x="237" y="441"/>
                  </a:lnTo>
                  <a:lnTo>
                    <a:pt x="238" y="444"/>
                  </a:lnTo>
                  <a:lnTo>
                    <a:pt x="229" y="487"/>
                  </a:lnTo>
                  <a:lnTo>
                    <a:pt x="228" y="485"/>
                  </a:lnTo>
                  <a:lnTo>
                    <a:pt x="226" y="484"/>
                  </a:lnTo>
                  <a:lnTo>
                    <a:pt x="225" y="478"/>
                  </a:lnTo>
                  <a:lnTo>
                    <a:pt x="224" y="472"/>
                  </a:lnTo>
                  <a:lnTo>
                    <a:pt x="221" y="468"/>
                  </a:lnTo>
                  <a:lnTo>
                    <a:pt x="220" y="464"/>
                  </a:lnTo>
                  <a:lnTo>
                    <a:pt x="219" y="459"/>
                  </a:lnTo>
                  <a:lnTo>
                    <a:pt x="217" y="457"/>
                  </a:lnTo>
                  <a:lnTo>
                    <a:pt x="215" y="450"/>
                  </a:lnTo>
                  <a:lnTo>
                    <a:pt x="214" y="446"/>
                  </a:lnTo>
                  <a:lnTo>
                    <a:pt x="212" y="441"/>
                  </a:lnTo>
                  <a:lnTo>
                    <a:pt x="211" y="436"/>
                  </a:lnTo>
                  <a:lnTo>
                    <a:pt x="209" y="429"/>
                  </a:lnTo>
                  <a:lnTo>
                    <a:pt x="206" y="423"/>
                  </a:lnTo>
                  <a:lnTo>
                    <a:pt x="203" y="416"/>
                  </a:lnTo>
                  <a:lnTo>
                    <a:pt x="202" y="411"/>
                  </a:lnTo>
                  <a:lnTo>
                    <a:pt x="198" y="403"/>
                  </a:lnTo>
                  <a:lnTo>
                    <a:pt x="196" y="397"/>
                  </a:lnTo>
                  <a:lnTo>
                    <a:pt x="195" y="389"/>
                  </a:lnTo>
                  <a:lnTo>
                    <a:pt x="192" y="383"/>
                  </a:lnTo>
                  <a:lnTo>
                    <a:pt x="189" y="375"/>
                  </a:lnTo>
                  <a:lnTo>
                    <a:pt x="186" y="367"/>
                  </a:lnTo>
                  <a:lnTo>
                    <a:pt x="183" y="360"/>
                  </a:lnTo>
                  <a:lnTo>
                    <a:pt x="181" y="352"/>
                  </a:lnTo>
                  <a:lnTo>
                    <a:pt x="178" y="344"/>
                  </a:lnTo>
                  <a:lnTo>
                    <a:pt x="175" y="337"/>
                  </a:lnTo>
                  <a:lnTo>
                    <a:pt x="173" y="328"/>
                  </a:lnTo>
                  <a:lnTo>
                    <a:pt x="170" y="320"/>
                  </a:lnTo>
                  <a:lnTo>
                    <a:pt x="166" y="311"/>
                  </a:lnTo>
                  <a:lnTo>
                    <a:pt x="164" y="303"/>
                  </a:lnTo>
                  <a:lnTo>
                    <a:pt x="160" y="294"/>
                  </a:lnTo>
                  <a:lnTo>
                    <a:pt x="158" y="287"/>
                  </a:lnTo>
                  <a:lnTo>
                    <a:pt x="154" y="278"/>
                  </a:lnTo>
                  <a:lnTo>
                    <a:pt x="151" y="269"/>
                  </a:lnTo>
                  <a:lnTo>
                    <a:pt x="147" y="261"/>
                  </a:lnTo>
                  <a:lnTo>
                    <a:pt x="145" y="253"/>
                  </a:lnTo>
                  <a:lnTo>
                    <a:pt x="141" y="244"/>
                  </a:lnTo>
                  <a:lnTo>
                    <a:pt x="138" y="237"/>
                  </a:lnTo>
                  <a:lnTo>
                    <a:pt x="135" y="229"/>
                  </a:lnTo>
                  <a:lnTo>
                    <a:pt x="132" y="221"/>
                  </a:lnTo>
                  <a:lnTo>
                    <a:pt x="130" y="212"/>
                  </a:lnTo>
                  <a:lnTo>
                    <a:pt x="126" y="206"/>
                  </a:lnTo>
                  <a:lnTo>
                    <a:pt x="123" y="198"/>
                  </a:lnTo>
                  <a:lnTo>
                    <a:pt x="121" y="192"/>
                  </a:lnTo>
                  <a:lnTo>
                    <a:pt x="117" y="184"/>
                  </a:lnTo>
                  <a:lnTo>
                    <a:pt x="114" y="177"/>
                  </a:lnTo>
                  <a:lnTo>
                    <a:pt x="112" y="170"/>
                  </a:lnTo>
                  <a:lnTo>
                    <a:pt x="109" y="164"/>
                  </a:lnTo>
                  <a:lnTo>
                    <a:pt x="107" y="158"/>
                  </a:lnTo>
                  <a:lnTo>
                    <a:pt x="103" y="151"/>
                  </a:lnTo>
                  <a:lnTo>
                    <a:pt x="100" y="146"/>
                  </a:lnTo>
                  <a:lnTo>
                    <a:pt x="98" y="140"/>
                  </a:lnTo>
                  <a:lnTo>
                    <a:pt x="95" y="134"/>
                  </a:lnTo>
                  <a:lnTo>
                    <a:pt x="93" y="129"/>
                  </a:lnTo>
                  <a:lnTo>
                    <a:pt x="90" y="124"/>
                  </a:lnTo>
                  <a:lnTo>
                    <a:pt x="88" y="120"/>
                  </a:lnTo>
                  <a:lnTo>
                    <a:pt x="86" y="117"/>
                  </a:lnTo>
                  <a:lnTo>
                    <a:pt x="84" y="113"/>
                  </a:lnTo>
                  <a:lnTo>
                    <a:pt x="81" y="109"/>
                  </a:lnTo>
                  <a:lnTo>
                    <a:pt x="80" y="106"/>
                  </a:lnTo>
                  <a:lnTo>
                    <a:pt x="76" y="100"/>
                  </a:lnTo>
                  <a:lnTo>
                    <a:pt x="71" y="95"/>
                  </a:lnTo>
                  <a:lnTo>
                    <a:pt x="66" y="88"/>
                  </a:lnTo>
                  <a:lnTo>
                    <a:pt x="63" y="83"/>
                  </a:lnTo>
                  <a:lnTo>
                    <a:pt x="58" y="77"/>
                  </a:lnTo>
                  <a:lnTo>
                    <a:pt x="54" y="72"/>
                  </a:lnTo>
                  <a:lnTo>
                    <a:pt x="51" y="68"/>
                  </a:lnTo>
                  <a:lnTo>
                    <a:pt x="48" y="63"/>
                  </a:lnTo>
                  <a:lnTo>
                    <a:pt x="44" y="58"/>
                  </a:lnTo>
                  <a:lnTo>
                    <a:pt x="42" y="53"/>
                  </a:lnTo>
                  <a:lnTo>
                    <a:pt x="38" y="49"/>
                  </a:lnTo>
                  <a:lnTo>
                    <a:pt x="34" y="45"/>
                  </a:lnTo>
                  <a:lnTo>
                    <a:pt x="30" y="40"/>
                  </a:lnTo>
                  <a:lnTo>
                    <a:pt x="28" y="37"/>
                  </a:lnTo>
                  <a:lnTo>
                    <a:pt x="25" y="33"/>
                  </a:lnTo>
                  <a:lnTo>
                    <a:pt x="23" y="30"/>
                  </a:lnTo>
                  <a:lnTo>
                    <a:pt x="17" y="22"/>
                  </a:lnTo>
                  <a:lnTo>
                    <a:pt x="12" y="17"/>
                  </a:lnTo>
                  <a:lnTo>
                    <a:pt x="9" y="12"/>
                  </a:lnTo>
                  <a:lnTo>
                    <a:pt x="6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3C9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663" y="1768"/>
              <a:ext cx="243" cy="376"/>
            </a:xfrm>
            <a:custGeom>
              <a:avLst/>
              <a:gdLst/>
              <a:ahLst/>
              <a:cxnLst>
                <a:cxn ang="0">
                  <a:pos x="176" y="255"/>
                </a:cxn>
                <a:cxn ang="0">
                  <a:pos x="243" y="376"/>
                </a:cxn>
                <a:cxn ang="0">
                  <a:pos x="241" y="370"/>
                </a:cxn>
                <a:cxn ang="0">
                  <a:pos x="237" y="362"/>
                </a:cxn>
                <a:cxn ang="0">
                  <a:pos x="233" y="353"/>
                </a:cxn>
                <a:cxn ang="0">
                  <a:pos x="228" y="342"/>
                </a:cxn>
                <a:cxn ang="0">
                  <a:pos x="223" y="329"/>
                </a:cxn>
                <a:cxn ang="0">
                  <a:pos x="217" y="314"/>
                </a:cxn>
                <a:cxn ang="0">
                  <a:pos x="210" y="298"/>
                </a:cxn>
                <a:cxn ang="0">
                  <a:pos x="205" y="289"/>
                </a:cxn>
                <a:cxn ang="0">
                  <a:pos x="201" y="280"/>
                </a:cxn>
                <a:cxn ang="0">
                  <a:pos x="198" y="271"/>
                </a:cxn>
                <a:cxn ang="0">
                  <a:pos x="195" y="264"/>
                </a:cxn>
                <a:cxn ang="0">
                  <a:pos x="191" y="253"/>
                </a:cxn>
                <a:cxn ang="0">
                  <a:pos x="187" y="245"/>
                </a:cxn>
                <a:cxn ang="0">
                  <a:pos x="183" y="234"/>
                </a:cxn>
                <a:cxn ang="0">
                  <a:pos x="180" y="225"/>
                </a:cxn>
                <a:cxn ang="0">
                  <a:pos x="176" y="216"/>
                </a:cxn>
                <a:cxn ang="0">
                  <a:pos x="172" y="207"/>
                </a:cxn>
                <a:cxn ang="0">
                  <a:pos x="168" y="197"/>
                </a:cxn>
                <a:cxn ang="0">
                  <a:pos x="164" y="188"/>
                </a:cxn>
                <a:cxn ang="0">
                  <a:pos x="161" y="179"/>
                </a:cxn>
                <a:cxn ang="0">
                  <a:pos x="158" y="170"/>
                </a:cxn>
                <a:cxn ang="0">
                  <a:pos x="154" y="161"/>
                </a:cxn>
                <a:cxn ang="0">
                  <a:pos x="152" y="154"/>
                </a:cxn>
                <a:cxn ang="0">
                  <a:pos x="148" y="145"/>
                </a:cxn>
                <a:cxn ang="0">
                  <a:pos x="144" y="137"/>
                </a:cxn>
                <a:cxn ang="0">
                  <a:pos x="135" y="120"/>
                </a:cxn>
                <a:cxn ang="0">
                  <a:pos x="126" y="105"/>
                </a:cxn>
                <a:cxn ang="0">
                  <a:pos x="117" y="91"/>
                </a:cxn>
                <a:cxn ang="0">
                  <a:pos x="107" y="77"/>
                </a:cxn>
                <a:cxn ang="0">
                  <a:pos x="97" y="65"/>
                </a:cxn>
                <a:cxn ang="0">
                  <a:pos x="87" y="53"/>
                </a:cxn>
                <a:cxn ang="0">
                  <a:pos x="78" y="44"/>
                </a:cxn>
                <a:cxn ang="0">
                  <a:pos x="68" y="34"/>
                </a:cxn>
                <a:cxn ang="0">
                  <a:pos x="59" y="25"/>
                </a:cxn>
                <a:cxn ang="0">
                  <a:pos x="45" y="12"/>
                </a:cxn>
                <a:cxn ang="0">
                  <a:pos x="34" y="3"/>
                </a:cxn>
                <a:cxn ang="0">
                  <a:pos x="0" y="12"/>
                </a:cxn>
              </a:cxnLst>
              <a:rect l="0" t="0" r="r" b="b"/>
              <a:pathLst>
                <a:path w="243" h="376">
                  <a:moveTo>
                    <a:pt x="0" y="12"/>
                  </a:moveTo>
                  <a:lnTo>
                    <a:pt x="176" y="255"/>
                  </a:lnTo>
                  <a:lnTo>
                    <a:pt x="219" y="349"/>
                  </a:lnTo>
                  <a:lnTo>
                    <a:pt x="243" y="376"/>
                  </a:lnTo>
                  <a:lnTo>
                    <a:pt x="242" y="374"/>
                  </a:lnTo>
                  <a:lnTo>
                    <a:pt x="241" y="370"/>
                  </a:lnTo>
                  <a:lnTo>
                    <a:pt x="238" y="366"/>
                  </a:lnTo>
                  <a:lnTo>
                    <a:pt x="237" y="362"/>
                  </a:lnTo>
                  <a:lnTo>
                    <a:pt x="234" y="358"/>
                  </a:lnTo>
                  <a:lnTo>
                    <a:pt x="233" y="353"/>
                  </a:lnTo>
                  <a:lnTo>
                    <a:pt x="231" y="347"/>
                  </a:lnTo>
                  <a:lnTo>
                    <a:pt x="228" y="342"/>
                  </a:lnTo>
                  <a:lnTo>
                    <a:pt x="226" y="335"/>
                  </a:lnTo>
                  <a:lnTo>
                    <a:pt x="223" y="329"/>
                  </a:lnTo>
                  <a:lnTo>
                    <a:pt x="219" y="321"/>
                  </a:lnTo>
                  <a:lnTo>
                    <a:pt x="217" y="314"/>
                  </a:lnTo>
                  <a:lnTo>
                    <a:pt x="213" y="306"/>
                  </a:lnTo>
                  <a:lnTo>
                    <a:pt x="210" y="298"/>
                  </a:lnTo>
                  <a:lnTo>
                    <a:pt x="208" y="294"/>
                  </a:lnTo>
                  <a:lnTo>
                    <a:pt x="205" y="289"/>
                  </a:lnTo>
                  <a:lnTo>
                    <a:pt x="204" y="285"/>
                  </a:lnTo>
                  <a:lnTo>
                    <a:pt x="201" y="280"/>
                  </a:lnTo>
                  <a:lnTo>
                    <a:pt x="200" y="276"/>
                  </a:lnTo>
                  <a:lnTo>
                    <a:pt x="198" y="271"/>
                  </a:lnTo>
                  <a:lnTo>
                    <a:pt x="196" y="268"/>
                  </a:lnTo>
                  <a:lnTo>
                    <a:pt x="195" y="264"/>
                  </a:lnTo>
                  <a:lnTo>
                    <a:pt x="192" y="259"/>
                  </a:lnTo>
                  <a:lnTo>
                    <a:pt x="191" y="253"/>
                  </a:lnTo>
                  <a:lnTo>
                    <a:pt x="189" y="250"/>
                  </a:lnTo>
                  <a:lnTo>
                    <a:pt x="187" y="245"/>
                  </a:lnTo>
                  <a:lnTo>
                    <a:pt x="185" y="239"/>
                  </a:lnTo>
                  <a:lnTo>
                    <a:pt x="183" y="234"/>
                  </a:lnTo>
                  <a:lnTo>
                    <a:pt x="182" y="230"/>
                  </a:lnTo>
                  <a:lnTo>
                    <a:pt x="180" y="225"/>
                  </a:lnTo>
                  <a:lnTo>
                    <a:pt x="178" y="220"/>
                  </a:lnTo>
                  <a:lnTo>
                    <a:pt x="176" y="216"/>
                  </a:lnTo>
                  <a:lnTo>
                    <a:pt x="173" y="211"/>
                  </a:lnTo>
                  <a:lnTo>
                    <a:pt x="172" y="207"/>
                  </a:lnTo>
                  <a:lnTo>
                    <a:pt x="169" y="202"/>
                  </a:lnTo>
                  <a:lnTo>
                    <a:pt x="168" y="197"/>
                  </a:lnTo>
                  <a:lnTo>
                    <a:pt x="166" y="192"/>
                  </a:lnTo>
                  <a:lnTo>
                    <a:pt x="164" y="188"/>
                  </a:lnTo>
                  <a:lnTo>
                    <a:pt x="162" y="184"/>
                  </a:lnTo>
                  <a:lnTo>
                    <a:pt x="161" y="179"/>
                  </a:lnTo>
                  <a:lnTo>
                    <a:pt x="159" y="174"/>
                  </a:lnTo>
                  <a:lnTo>
                    <a:pt x="158" y="170"/>
                  </a:lnTo>
                  <a:lnTo>
                    <a:pt x="155" y="165"/>
                  </a:lnTo>
                  <a:lnTo>
                    <a:pt x="154" y="161"/>
                  </a:lnTo>
                  <a:lnTo>
                    <a:pt x="153" y="158"/>
                  </a:lnTo>
                  <a:lnTo>
                    <a:pt x="152" y="154"/>
                  </a:lnTo>
                  <a:lnTo>
                    <a:pt x="149" y="149"/>
                  </a:lnTo>
                  <a:lnTo>
                    <a:pt x="148" y="145"/>
                  </a:lnTo>
                  <a:lnTo>
                    <a:pt x="145" y="141"/>
                  </a:lnTo>
                  <a:lnTo>
                    <a:pt x="144" y="137"/>
                  </a:lnTo>
                  <a:lnTo>
                    <a:pt x="139" y="128"/>
                  </a:lnTo>
                  <a:lnTo>
                    <a:pt x="135" y="120"/>
                  </a:lnTo>
                  <a:lnTo>
                    <a:pt x="131" y="113"/>
                  </a:lnTo>
                  <a:lnTo>
                    <a:pt x="126" y="105"/>
                  </a:lnTo>
                  <a:lnTo>
                    <a:pt x="122" y="99"/>
                  </a:lnTo>
                  <a:lnTo>
                    <a:pt x="117" y="91"/>
                  </a:lnTo>
                  <a:lnTo>
                    <a:pt x="112" y="83"/>
                  </a:lnTo>
                  <a:lnTo>
                    <a:pt x="107" y="77"/>
                  </a:lnTo>
                  <a:lnTo>
                    <a:pt x="102" y="71"/>
                  </a:lnTo>
                  <a:lnTo>
                    <a:pt x="97" y="65"/>
                  </a:lnTo>
                  <a:lnTo>
                    <a:pt x="92" y="59"/>
                  </a:lnTo>
                  <a:lnTo>
                    <a:pt x="87" y="53"/>
                  </a:lnTo>
                  <a:lnTo>
                    <a:pt x="83" y="48"/>
                  </a:lnTo>
                  <a:lnTo>
                    <a:pt x="78" y="44"/>
                  </a:lnTo>
                  <a:lnTo>
                    <a:pt x="73" y="39"/>
                  </a:lnTo>
                  <a:lnTo>
                    <a:pt x="68" y="34"/>
                  </a:lnTo>
                  <a:lnTo>
                    <a:pt x="64" y="28"/>
                  </a:lnTo>
                  <a:lnTo>
                    <a:pt x="59" y="25"/>
                  </a:lnTo>
                  <a:lnTo>
                    <a:pt x="51" y="17"/>
                  </a:lnTo>
                  <a:lnTo>
                    <a:pt x="45" y="12"/>
                  </a:lnTo>
                  <a:lnTo>
                    <a:pt x="40" y="7"/>
                  </a:lnTo>
                  <a:lnTo>
                    <a:pt x="34" y="3"/>
                  </a:lnTo>
                  <a:lnTo>
                    <a:pt x="3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942" y="1777"/>
              <a:ext cx="65" cy="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" y="175"/>
                </a:cxn>
                <a:cxn ang="0">
                  <a:pos x="38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5" h="175">
                  <a:moveTo>
                    <a:pt x="0" y="0"/>
                  </a:moveTo>
                  <a:lnTo>
                    <a:pt x="65" y="175"/>
                  </a:lnTo>
                  <a:lnTo>
                    <a:pt x="38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178" y="2853"/>
              <a:ext cx="234" cy="64"/>
            </a:xfrm>
            <a:custGeom>
              <a:avLst/>
              <a:gdLst/>
              <a:ahLst/>
              <a:cxnLst>
                <a:cxn ang="0">
                  <a:pos x="234" y="14"/>
                </a:cxn>
                <a:cxn ang="0">
                  <a:pos x="220" y="57"/>
                </a:cxn>
                <a:cxn ang="0">
                  <a:pos x="0" y="64"/>
                </a:cxn>
                <a:cxn ang="0">
                  <a:pos x="37" y="0"/>
                </a:cxn>
                <a:cxn ang="0">
                  <a:pos x="234" y="14"/>
                </a:cxn>
                <a:cxn ang="0">
                  <a:pos x="234" y="14"/>
                </a:cxn>
              </a:cxnLst>
              <a:rect l="0" t="0" r="r" b="b"/>
              <a:pathLst>
                <a:path w="234" h="64">
                  <a:moveTo>
                    <a:pt x="234" y="14"/>
                  </a:moveTo>
                  <a:lnTo>
                    <a:pt x="220" y="57"/>
                  </a:lnTo>
                  <a:lnTo>
                    <a:pt x="0" y="64"/>
                  </a:lnTo>
                  <a:lnTo>
                    <a:pt x="37" y="0"/>
                  </a:lnTo>
                  <a:lnTo>
                    <a:pt x="234" y="14"/>
                  </a:lnTo>
                  <a:lnTo>
                    <a:pt x="234" y="14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849" y="3160"/>
              <a:ext cx="168" cy="124"/>
            </a:xfrm>
            <a:custGeom>
              <a:avLst/>
              <a:gdLst/>
              <a:ahLst/>
              <a:cxnLst>
                <a:cxn ang="0">
                  <a:pos x="168" y="8"/>
                </a:cxn>
                <a:cxn ang="0">
                  <a:pos x="51" y="124"/>
                </a:cxn>
                <a:cxn ang="0">
                  <a:pos x="0" y="101"/>
                </a:cxn>
                <a:cxn ang="0">
                  <a:pos x="70" y="0"/>
                </a:cxn>
                <a:cxn ang="0">
                  <a:pos x="145" y="11"/>
                </a:cxn>
                <a:cxn ang="0">
                  <a:pos x="168" y="8"/>
                </a:cxn>
                <a:cxn ang="0">
                  <a:pos x="168" y="8"/>
                </a:cxn>
              </a:cxnLst>
              <a:rect l="0" t="0" r="r" b="b"/>
              <a:pathLst>
                <a:path w="168" h="124">
                  <a:moveTo>
                    <a:pt x="168" y="8"/>
                  </a:moveTo>
                  <a:lnTo>
                    <a:pt x="51" y="124"/>
                  </a:lnTo>
                  <a:lnTo>
                    <a:pt x="0" y="101"/>
                  </a:lnTo>
                  <a:lnTo>
                    <a:pt x="70" y="0"/>
                  </a:lnTo>
                  <a:lnTo>
                    <a:pt x="145" y="11"/>
                  </a:lnTo>
                  <a:lnTo>
                    <a:pt x="168" y="8"/>
                  </a:lnTo>
                  <a:lnTo>
                    <a:pt x="168" y="8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1510" y="2590"/>
              <a:ext cx="261" cy="72"/>
            </a:xfrm>
            <a:custGeom>
              <a:avLst/>
              <a:gdLst/>
              <a:ahLst/>
              <a:cxnLst>
                <a:cxn ang="0">
                  <a:pos x="201" y="72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261" y="55"/>
                </a:cxn>
                <a:cxn ang="0">
                  <a:pos x="201" y="72"/>
                </a:cxn>
                <a:cxn ang="0">
                  <a:pos x="201" y="72"/>
                </a:cxn>
              </a:cxnLst>
              <a:rect l="0" t="0" r="r" b="b"/>
              <a:pathLst>
                <a:path w="261" h="72">
                  <a:moveTo>
                    <a:pt x="201" y="72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261" y="55"/>
                  </a:lnTo>
                  <a:lnTo>
                    <a:pt x="201" y="72"/>
                  </a:lnTo>
                  <a:lnTo>
                    <a:pt x="201" y="72"/>
                  </a:lnTo>
                  <a:close/>
                </a:path>
              </a:pathLst>
            </a:custGeom>
            <a:solidFill>
              <a:srgbClr val="F7D4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635" y="2640"/>
              <a:ext cx="1320" cy="236"/>
            </a:xfrm>
            <a:custGeom>
              <a:avLst/>
              <a:gdLst/>
              <a:ahLst/>
              <a:cxnLst>
                <a:cxn ang="0">
                  <a:pos x="878" y="236"/>
                </a:cxn>
                <a:cxn ang="0">
                  <a:pos x="89" y="179"/>
                </a:cxn>
                <a:cxn ang="0">
                  <a:pos x="6" y="140"/>
                </a:cxn>
                <a:cxn ang="0">
                  <a:pos x="608" y="77"/>
                </a:cxn>
                <a:cxn ang="0">
                  <a:pos x="817" y="44"/>
                </a:cxn>
                <a:cxn ang="0">
                  <a:pos x="823" y="39"/>
                </a:cxn>
                <a:cxn ang="0">
                  <a:pos x="836" y="32"/>
                </a:cxn>
                <a:cxn ang="0">
                  <a:pos x="848" y="27"/>
                </a:cxn>
                <a:cxn ang="0">
                  <a:pos x="857" y="23"/>
                </a:cxn>
                <a:cxn ang="0">
                  <a:pos x="868" y="20"/>
                </a:cxn>
                <a:cxn ang="0">
                  <a:pos x="876" y="14"/>
                </a:cxn>
                <a:cxn ang="0">
                  <a:pos x="885" y="11"/>
                </a:cxn>
                <a:cxn ang="0">
                  <a:pos x="894" y="8"/>
                </a:cxn>
                <a:cxn ang="0">
                  <a:pos x="904" y="3"/>
                </a:cxn>
                <a:cxn ang="0">
                  <a:pos x="916" y="0"/>
                </a:cxn>
                <a:cxn ang="0">
                  <a:pos x="922" y="0"/>
                </a:cxn>
                <a:cxn ang="0">
                  <a:pos x="929" y="3"/>
                </a:cxn>
                <a:cxn ang="0">
                  <a:pos x="936" y="7"/>
                </a:cxn>
                <a:cxn ang="0">
                  <a:pos x="945" y="11"/>
                </a:cxn>
                <a:cxn ang="0">
                  <a:pos x="953" y="14"/>
                </a:cxn>
                <a:cxn ang="0">
                  <a:pos x="963" y="20"/>
                </a:cxn>
                <a:cxn ang="0">
                  <a:pos x="975" y="26"/>
                </a:cxn>
                <a:cxn ang="0">
                  <a:pos x="985" y="31"/>
                </a:cxn>
                <a:cxn ang="0">
                  <a:pos x="995" y="36"/>
                </a:cxn>
                <a:cxn ang="0">
                  <a:pos x="1006" y="43"/>
                </a:cxn>
                <a:cxn ang="0">
                  <a:pos x="1017" y="48"/>
                </a:cxn>
                <a:cxn ang="0">
                  <a:pos x="1027" y="52"/>
                </a:cxn>
                <a:cxn ang="0">
                  <a:pos x="1034" y="55"/>
                </a:cxn>
                <a:cxn ang="0">
                  <a:pos x="1046" y="60"/>
                </a:cxn>
                <a:cxn ang="0">
                  <a:pos x="1059" y="63"/>
                </a:cxn>
                <a:cxn ang="0">
                  <a:pos x="1070" y="63"/>
                </a:cxn>
                <a:cxn ang="0">
                  <a:pos x="1080" y="63"/>
                </a:cxn>
                <a:cxn ang="0">
                  <a:pos x="1090" y="62"/>
                </a:cxn>
                <a:cxn ang="0">
                  <a:pos x="1103" y="60"/>
                </a:cxn>
                <a:cxn ang="0">
                  <a:pos x="1116" y="60"/>
                </a:cxn>
                <a:cxn ang="0">
                  <a:pos x="1130" y="59"/>
                </a:cxn>
                <a:cxn ang="0">
                  <a:pos x="1143" y="58"/>
                </a:cxn>
                <a:cxn ang="0">
                  <a:pos x="1154" y="57"/>
                </a:cxn>
                <a:cxn ang="0">
                  <a:pos x="1167" y="55"/>
                </a:cxn>
                <a:cxn ang="0">
                  <a:pos x="1177" y="54"/>
                </a:cxn>
                <a:cxn ang="0">
                  <a:pos x="1186" y="53"/>
                </a:cxn>
                <a:cxn ang="0">
                  <a:pos x="1192" y="52"/>
                </a:cxn>
                <a:cxn ang="0">
                  <a:pos x="1200" y="52"/>
                </a:cxn>
                <a:cxn ang="0">
                  <a:pos x="1259" y="71"/>
                </a:cxn>
                <a:cxn ang="0">
                  <a:pos x="1320" y="113"/>
                </a:cxn>
                <a:cxn ang="0">
                  <a:pos x="1301" y="113"/>
                </a:cxn>
              </a:cxnLst>
              <a:rect l="0" t="0" r="r" b="b"/>
              <a:pathLst>
                <a:path w="1320" h="236">
                  <a:moveTo>
                    <a:pt x="1301" y="113"/>
                  </a:moveTo>
                  <a:lnTo>
                    <a:pt x="878" y="236"/>
                  </a:lnTo>
                  <a:lnTo>
                    <a:pt x="535" y="205"/>
                  </a:lnTo>
                  <a:lnTo>
                    <a:pt x="89" y="179"/>
                  </a:lnTo>
                  <a:lnTo>
                    <a:pt x="0" y="186"/>
                  </a:lnTo>
                  <a:lnTo>
                    <a:pt x="6" y="140"/>
                  </a:lnTo>
                  <a:lnTo>
                    <a:pt x="501" y="153"/>
                  </a:lnTo>
                  <a:lnTo>
                    <a:pt x="608" y="77"/>
                  </a:lnTo>
                  <a:lnTo>
                    <a:pt x="815" y="44"/>
                  </a:lnTo>
                  <a:lnTo>
                    <a:pt x="817" y="44"/>
                  </a:lnTo>
                  <a:lnTo>
                    <a:pt x="819" y="43"/>
                  </a:lnTo>
                  <a:lnTo>
                    <a:pt x="823" y="39"/>
                  </a:lnTo>
                  <a:lnTo>
                    <a:pt x="829" y="36"/>
                  </a:lnTo>
                  <a:lnTo>
                    <a:pt x="836" y="32"/>
                  </a:lnTo>
                  <a:lnTo>
                    <a:pt x="845" y="30"/>
                  </a:lnTo>
                  <a:lnTo>
                    <a:pt x="848" y="27"/>
                  </a:lnTo>
                  <a:lnTo>
                    <a:pt x="853" y="26"/>
                  </a:lnTo>
                  <a:lnTo>
                    <a:pt x="857" y="23"/>
                  </a:lnTo>
                  <a:lnTo>
                    <a:pt x="864" y="22"/>
                  </a:lnTo>
                  <a:lnTo>
                    <a:pt x="868" y="20"/>
                  </a:lnTo>
                  <a:lnTo>
                    <a:pt x="873" y="17"/>
                  </a:lnTo>
                  <a:lnTo>
                    <a:pt x="876" y="14"/>
                  </a:lnTo>
                  <a:lnTo>
                    <a:pt x="882" y="13"/>
                  </a:lnTo>
                  <a:lnTo>
                    <a:pt x="885" y="11"/>
                  </a:lnTo>
                  <a:lnTo>
                    <a:pt x="889" y="9"/>
                  </a:lnTo>
                  <a:lnTo>
                    <a:pt x="894" y="8"/>
                  </a:lnTo>
                  <a:lnTo>
                    <a:pt x="898" y="5"/>
                  </a:lnTo>
                  <a:lnTo>
                    <a:pt x="904" y="3"/>
                  </a:lnTo>
                  <a:lnTo>
                    <a:pt x="912" y="2"/>
                  </a:lnTo>
                  <a:lnTo>
                    <a:pt x="916" y="0"/>
                  </a:lnTo>
                  <a:lnTo>
                    <a:pt x="920" y="0"/>
                  </a:lnTo>
                  <a:lnTo>
                    <a:pt x="922" y="0"/>
                  </a:lnTo>
                  <a:lnTo>
                    <a:pt x="926" y="2"/>
                  </a:lnTo>
                  <a:lnTo>
                    <a:pt x="929" y="3"/>
                  </a:lnTo>
                  <a:lnTo>
                    <a:pt x="932" y="4"/>
                  </a:lnTo>
                  <a:lnTo>
                    <a:pt x="936" y="7"/>
                  </a:lnTo>
                  <a:lnTo>
                    <a:pt x="941" y="9"/>
                  </a:lnTo>
                  <a:lnTo>
                    <a:pt x="945" y="11"/>
                  </a:lnTo>
                  <a:lnTo>
                    <a:pt x="949" y="13"/>
                  </a:lnTo>
                  <a:lnTo>
                    <a:pt x="953" y="14"/>
                  </a:lnTo>
                  <a:lnTo>
                    <a:pt x="959" y="18"/>
                  </a:lnTo>
                  <a:lnTo>
                    <a:pt x="963" y="20"/>
                  </a:lnTo>
                  <a:lnTo>
                    <a:pt x="969" y="23"/>
                  </a:lnTo>
                  <a:lnTo>
                    <a:pt x="975" y="26"/>
                  </a:lnTo>
                  <a:lnTo>
                    <a:pt x="981" y="30"/>
                  </a:lnTo>
                  <a:lnTo>
                    <a:pt x="985" y="31"/>
                  </a:lnTo>
                  <a:lnTo>
                    <a:pt x="991" y="35"/>
                  </a:lnTo>
                  <a:lnTo>
                    <a:pt x="995" y="36"/>
                  </a:lnTo>
                  <a:lnTo>
                    <a:pt x="1001" y="40"/>
                  </a:lnTo>
                  <a:lnTo>
                    <a:pt x="1006" y="43"/>
                  </a:lnTo>
                  <a:lnTo>
                    <a:pt x="1011" y="45"/>
                  </a:lnTo>
                  <a:lnTo>
                    <a:pt x="1017" y="48"/>
                  </a:lnTo>
                  <a:lnTo>
                    <a:pt x="1022" y="50"/>
                  </a:lnTo>
                  <a:lnTo>
                    <a:pt x="1027" y="52"/>
                  </a:lnTo>
                  <a:lnTo>
                    <a:pt x="1032" y="54"/>
                  </a:lnTo>
                  <a:lnTo>
                    <a:pt x="1034" y="55"/>
                  </a:lnTo>
                  <a:lnTo>
                    <a:pt x="1039" y="58"/>
                  </a:lnTo>
                  <a:lnTo>
                    <a:pt x="1046" y="60"/>
                  </a:lnTo>
                  <a:lnTo>
                    <a:pt x="1052" y="63"/>
                  </a:lnTo>
                  <a:lnTo>
                    <a:pt x="1059" y="63"/>
                  </a:lnTo>
                  <a:lnTo>
                    <a:pt x="1065" y="63"/>
                  </a:lnTo>
                  <a:lnTo>
                    <a:pt x="1070" y="63"/>
                  </a:lnTo>
                  <a:lnTo>
                    <a:pt x="1075" y="63"/>
                  </a:lnTo>
                  <a:lnTo>
                    <a:pt x="1080" y="63"/>
                  </a:lnTo>
                  <a:lnTo>
                    <a:pt x="1085" y="63"/>
                  </a:lnTo>
                  <a:lnTo>
                    <a:pt x="1090" y="62"/>
                  </a:lnTo>
                  <a:lnTo>
                    <a:pt x="1097" y="62"/>
                  </a:lnTo>
                  <a:lnTo>
                    <a:pt x="1103" y="60"/>
                  </a:lnTo>
                  <a:lnTo>
                    <a:pt x="1111" y="60"/>
                  </a:lnTo>
                  <a:lnTo>
                    <a:pt x="1116" y="60"/>
                  </a:lnTo>
                  <a:lnTo>
                    <a:pt x="1124" y="60"/>
                  </a:lnTo>
                  <a:lnTo>
                    <a:pt x="1130" y="59"/>
                  </a:lnTo>
                  <a:lnTo>
                    <a:pt x="1136" y="59"/>
                  </a:lnTo>
                  <a:lnTo>
                    <a:pt x="1143" y="58"/>
                  </a:lnTo>
                  <a:lnTo>
                    <a:pt x="1148" y="57"/>
                  </a:lnTo>
                  <a:lnTo>
                    <a:pt x="1154" y="57"/>
                  </a:lnTo>
                  <a:lnTo>
                    <a:pt x="1161" y="57"/>
                  </a:lnTo>
                  <a:lnTo>
                    <a:pt x="1167" y="55"/>
                  </a:lnTo>
                  <a:lnTo>
                    <a:pt x="1172" y="54"/>
                  </a:lnTo>
                  <a:lnTo>
                    <a:pt x="1177" y="54"/>
                  </a:lnTo>
                  <a:lnTo>
                    <a:pt x="1182" y="54"/>
                  </a:lnTo>
                  <a:lnTo>
                    <a:pt x="1186" y="53"/>
                  </a:lnTo>
                  <a:lnTo>
                    <a:pt x="1190" y="53"/>
                  </a:lnTo>
                  <a:lnTo>
                    <a:pt x="1192" y="52"/>
                  </a:lnTo>
                  <a:lnTo>
                    <a:pt x="1196" y="52"/>
                  </a:lnTo>
                  <a:lnTo>
                    <a:pt x="1200" y="52"/>
                  </a:lnTo>
                  <a:lnTo>
                    <a:pt x="1203" y="52"/>
                  </a:lnTo>
                  <a:lnTo>
                    <a:pt x="1259" y="71"/>
                  </a:lnTo>
                  <a:lnTo>
                    <a:pt x="1320" y="90"/>
                  </a:lnTo>
                  <a:lnTo>
                    <a:pt x="1320" y="113"/>
                  </a:lnTo>
                  <a:lnTo>
                    <a:pt x="1301" y="113"/>
                  </a:lnTo>
                  <a:lnTo>
                    <a:pt x="1301" y="11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531" y="2570"/>
              <a:ext cx="457" cy="166"/>
            </a:xfrm>
            <a:custGeom>
              <a:avLst/>
              <a:gdLst/>
              <a:ahLst/>
              <a:cxnLst>
                <a:cxn ang="0">
                  <a:pos x="457" y="74"/>
                </a:cxn>
                <a:cxn ang="0">
                  <a:pos x="453" y="92"/>
                </a:cxn>
                <a:cxn ang="0">
                  <a:pos x="286" y="166"/>
                </a:cxn>
                <a:cxn ang="0">
                  <a:pos x="183" y="160"/>
                </a:cxn>
                <a:cxn ang="0">
                  <a:pos x="76" y="148"/>
                </a:cxn>
                <a:cxn ang="0">
                  <a:pos x="38" y="101"/>
                </a:cxn>
                <a:cxn ang="0">
                  <a:pos x="20" y="104"/>
                </a:cxn>
                <a:cxn ang="0">
                  <a:pos x="16" y="102"/>
                </a:cxn>
                <a:cxn ang="0">
                  <a:pos x="10" y="102"/>
                </a:cxn>
                <a:cxn ang="0">
                  <a:pos x="2" y="100"/>
                </a:cxn>
                <a:cxn ang="0">
                  <a:pos x="0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3"/>
                </a:cxn>
                <a:cxn ang="0">
                  <a:pos x="1" y="79"/>
                </a:cxn>
                <a:cxn ang="0">
                  <a:pos x="1" y="72"/>
                </a:cxn>
                <a:cxn ang="0">
                  <a:pos x="2" y="69"/>
                </a:cxn>
                <a:cxn ang="0">
                  <a:pos x="123" y="32"/>
                </a:cxn>
                <a:cxn ang="0">
                  <a:pos x="207" y="5"/>
                </a:cxn>
                <a:cxn ang="0">
                  <a:pos x="233" y="0"/>
                </a:cxn>
                <a:cxn ang="0">
                  <a:pos x="286" y="19"/>
                </a:cxn>
                <a:cxn ang="0">
                  <a:pos x="286" y="29"/>
                </a:cxn>
                <a:cxn ang="0">
                  <a:pos x="349" y="36"/>
                </a:cxn>
                <a:cxn ang="0">
                  <a:pos x="350" y="50"/>
                </a:cxn>
                <a:cxn ang="0">
                  <a:pos x="386" y="59"/>
                </a:cxn>
                <a:cxn ang="0">
                  <a:pos x="425" y="61"/>
                </a:cxn>
                <a:cxn ang="0">
                  <a:pos x="434" y="65"/>
                </a:cxn>
                <a:cxn ang="0">
                  <a:pos x="457" y="74"/>
                </a:cxn>
                <a:cxn ang="0">
                  <a:pos x="457" y="74"/>
                </a:cxn>
              </a:cxnLst>
              <a:rect l="0" t="0" r="r" b="b"/>
              <a:pathLst>
                <a:path w="457" h="166">
                  <a:moveTo>
                    <a:pt x="457" y="74"/>
                  </a:moveTo>
                  <a:lnTo>
                    <a:pt x="453" y="92"/>
                  </a:lnTo>
                  <a:lnTo>
                    <a:pt x="286" y="166"/>
                  </a:lnTo>
                  <a:lnTo>
                    <a:pt x="183" y="160"/>
                  </a:lnTo>
                  <a:lnTo>
                    <a:pt x="76" y="148"/>
                  </a:lnTo>
                  <a:lnTo>
                    <a:pt x="38" y="101"/>
                  </a:lnTo>
                  <a:lnTo>
                    <a:pt x="20" y="104"/>
                  </a:lnTo>
                  <a:lnTo>
                    <a:pt x="16" y="102"/>
                  </a:lnTo>
                  <a:lnTo>
                    <a:pt x="10" y="102"/>
                  </a:lnTo>
                  <a:lnTo>
                    <a:pt x="2" y="100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1" y="79"/>
                  </a:lnTo>
                  <a:lnTo>
                    <a:pt x="1" y="72"/>
                  </a:lnTo>
                  <a:lnTo>
                    <a:pt x="2" y="69"/>
                  </a:lnTo>
                  <a:lnTo>
                    <a:pt x="123" y="32"/>
                  </a:lnTo>
                  <a:lnTo>
                    <a:pt x="207" y="5"/>
                  </a:lnTo>
                  <a:lnTo>
                    <a:pt x="233" y="0"/>
                  </a:lnTo>
                  <a:lnTo>
                    <a:pt x="286" y="19"/>
                  </a:lnTo>
                  <a:lnTo>
                    <a:pt x="286" y="29"/>
                  </a:lnTo>
                  <a:lnTo>
                    <a:pt x="349" y="36"/>
                  </a:lnTo>
                  <a:lnTo>
                    <a:pt x="350" y="50"/>
                  </a:lnTo>
                  <a:lnTo>
                    <a:pt x="386" y="59"/>
                  </a:lnTo>
                  <a:lnTo>
                    <a:pt x="425" y="61"/>
                  </a:lnTo>
                  <a:lnTo>
                    <a:pt x="434" y="65"/>
                  </a:lnTo>
                  <a:lnTo>
                    <a:pt x="457" y="74"/>
                  </a:lnTo>
                  <a:lnTo>
                    <a:pt x="457" y="74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2580" y="2671"/>
              <a:ext cx="128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52"/>
                </a:cxn>
                <a:cxn ang="0">
                  <a:pos x="128" y="64"/>
                </a:cxn>
                <a:cxn ang="0">
                  <a:pos x="126" y="63"/>
                </a:cxn>
                <a:cxn ang="0">
                  <a:pos x="125" y="61"/>
                </a:cxn>
                <a:cxn ang="0">
                  <a:pos x="123" y="58"/>
                </a:cxn>
                <a:cxn ang="0">
                  <a:pos x="119" y="56"/>
                </a:cxn>
                <a:cxn ang="0">
                  <a:pos x="114" y="51"/>
                </a:cxn>
                <a:cxn ang="0">
                  <a:pos x="107" y="47"/>
                </a:cxn>
                <a:cxn ang="0">
                  <a:pos x="102" y="44"/>
                </a:cxn>
                <a:cxn ang="0">
                  <a:pos x="96" y="40"/>
                </a:cxn>
                <a:cxn ang="0">
                  <a:pos x="89" y="35"/>
                </a:cxn>
                <a:cxn ang="0">
                  <a:pos x="83" y="29"/>
                </a:cxn>
                <a:cxn ang="0">
                  <a:pos x="75" y="26"/>
                </a:cxn>
                <a:cxn ang="0">
                  <a:pos x="69" y="22"/>
                </a:cxn>
                <a:cxn ang="0">
                  <a:pos x="63" y="18"/>
                </a:cxn>
                <a:cxn ang="0">
                  <a:pos x="56" y="15"/>
                </a:cxn>
                <a:cxn ang="0">
                  <a:pos x="51" y="13"/>
                </a:cxn>
                <a:cxn ang="0">
                  <a:pos x="46" y="12"/>
                </a:cxn>
                <a:cxn ang="0">
                  <a:pos x="41" y="9"/>
                </a:cxn>
                <a:cxn ang="0">
                  <a:pos x="37" y="9"/>
                </a:cxn>
                <a:cxn ang="0">
                  <a:pos x="32" y="8"/>
                </a:cxn>
                <a:cxn ang="0">
                  <a:pos x="28" y="6"/>
                </a:cxn>
                <a:cxn ang="0">
                  <a:pos x="19" y="4"/>
                </a:cxn>
                <a:cxn ang="0">
                  <a:pos x="14" y="3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8" h="64">
                  <a:moveTo>
                    <a:pt x="0" y="0"/>
                  </a:moveTo>
                  <a:lnTo>
                    <a:pt x="27" y="52"/>
                  </a:lnTo>
                  <a:lnTo>
                    <a:pt x="128" y="64"/>
                  </a:lnTo>
                  <a:lnTo>
                    <a:pt x="126" y="63"/>
                  </a:lnTo>
                  <a:lnTo>
                    <a:pt x="125" y="61"/>
                  </a:lnTo>
                  <a:lnTo>
                    <a:pt x="123" y="58"/>
                  </a:lnTo>
                  <a:lnTo>
                    <a:pt x="119" y="56"/>
                  </a:lnTo>
                  <a:lnTo>
                    <a:pt x="114" y="51"/>
                  </a:lnTo>
                  <a:lnTo>
                    <a:pt x="107" y="47"/>
                  </a:lnTo>
                  <a:lnTo>
                    <a:pt x="102" y="44"/>
                  </a:lnTo>
                  <a:lnTo>
                    <a:pt x="96" y="40"/>
                  </a:lnTo>
                  <a:lnTo>
                    <a:pt x="89" y="35"/>
                  </a:lnTo>
                  <a:lnTo>
                    <a:pt x="83" y="29"/>
                  </a:lnTo>
                  <a:lnTo>
                    <a:pt x="75" y="26"/>
                  </a:lnTo>
                  <a:lnTo>
                    <a:pt x="69" y="22"/>
                  </a:lnTo>
                  <a:lnTo>
                    <a:pt x="63" y="18"/>
                  </a:lnTo>
                  <a:lnTo>
                    <a:pt x="56" y="15"/>
                  </a:lnTo>
                  <a:lnTo>
                    <a:pt x="51" y="13"/>
                  </a:lnTo>
                  <a:lnTo>
                    <a:pt x="46" y="12"/>
                  </a:lnTo>
                  <a:lnTo>
                    <a:pt x="41" y="9"/>
                  </a:lnTo>
                  <a:lnTo>
                    <a:pt x="37" y="9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19" y="4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534" y="2571"/>
              <a:ext cx="417" cy="165"/>
            </a:xfrm>
            <a:custGeom>
              <a:avLst/>
              <a:gdLst/>
              <a:ahLst/>
              <a:cxnLst>
                <a:cxn ang="0">
                  <a:pos x="213" y="2"/>
                </a:cxn>
                <a:cxn ang="0">
                  <a:pos x="195" y="7"/>
                </a:cxn>
                <a:cxn ang="0">
                  <a:pos x="183" y="11"/>
                </a:cxn>
                <a:cxn ang="0">
                  <a:pos x="169" y="14"/>
                </a:cxn>
                <a:cxn ang="0">
                  <a:pos x="153" y="18"/>
                </a:cxn>
                <a:cxn ang="0">
                  <a:pos x="139" y="22"/>
                </a:cxn>
                <a:cxn ang="0">
                  <a:pos x="128" y="26"/>
                </a:cxn>
                <a:cxn ang="0">
                  <a:pos x="112" y="31"/>
                </a:cxn>
                <a:cxn ang="0">
                  <a:pos x="5" y="74"/>
                </a:cxn>
                <a:cxn ang="0">
                  <a:pos x="21" y="74"/>
                </a:cxn>
                <a:cxn ang="0">
                  <a:pos x="40" y="74"/>
                </a:cxn>
                <a:cxn ang="0">
                  <a:pos x="60" y="77"/>
                </a:cxn>
                <a:cxn ang="0">
                  <a:pos x="79" y="80"/>
                </a:cxn>
                <a:cxn ang="0">
                  <a:pos x="98" y="87"/>
                </a:cxn>
                <a:cxn ang="0">
                  <a:pos x="118" y="96"/>
                </a:cxn>
                <a:cxn ang="0">
                  <a:pos x="140" y="109"/>
                </a:cxn>
                <a:cxn ang="0">
                  <a:pos x="160" y="121"/>
                </a:cxn>
                <a:cxn ang="0">
                  <a:pos x="176" y="131"/>
                </a:cxn>
                <a:cxn ang="0">
                  <a:pos x="185" y="137"/>
                </a:cxn>
                <a:cxn ang="0">
                  <a:pos x="197" y="144"/>
                </a:cxn>
                <a:cxn ang="0">
                  <a:pos x="209" y="149"/>
                </a:cxn>
                <a:cxn ang="0">
                  <a:pos x="223" y="155"/>
                </a:cxn>
                <a:cxn ang="0">
                  <a:pos x="239" y="161"/>
                </a:cxn>
                <a:cxn ang="0">
                  <a:pos x="255" y="165"/>
                </a:cxn>
                <a:cxn ang="0">
                  <a:pos x="273" y="163"/>
                </a:cxn>
                <a:cxn ang="0">
                  <a:pos x="283" y="160"/>
                </a:cxn>
                <a:cxn ang="0">
                  <a:pos x="298" y="144"/>
                </a:cxn>
                <a:cxn ang="0">
                  <a:pos x="283" y="135"/>
                </a:cxn>
                <a:cxn ang="0">
                  <a:pos x="267" y="124"/>
                </a:cxn>
                <a:cxn ang="0">
                  <a:pos x="253" y="117"/>
                </a:cxn>
                <a:cxn ang="0">
                  <a:pos x="245" y="113"/>
                </a:cxn>
                <a:cxn ang="0">
                  <a:pos x="228" y="108"/>
                </a:cxn>
                <a:cxn ang="0">
                  <a:pos x="216" y="103"/>
                </a:cxn>
                <a:cxn ang="0">
                  <a:pos x="204" y="96"/>
                </a:cxn>
                <a:cxn ang="0">
                  <a:pos x="199" y="86"/>
                </a:cxn>
                <a:cxn ang="0">
                  <a:pos x="209" y="78"/>
                </a:cxn>
                <a:cxn ang="0">
                  <a:pos x="231" y="69"/>
                </a:cxn>
                <a:cxn ang="0">
                  <a:pos x="244" y="66"/>
                </a:cxn>
                <a:cxn ang="0">
                  <a:pos x="256" y="62"/>
                </a:cxn>
                <a:cxn ang="0">
                  <a:pos x="269" y="57"/>
                </a:cxn>
                <a:cxn ang="0">
                  <a:pos x="282" y="54"/>
                </a:cxn>
                <a:cxn ang="0">
                  <a:pos x="298" y="51"/>
                </a:cxn>
                <a:cxn ang="0">
                  <a:pos x="309" y="53"/>
                </a:cxn>
                <a:cxn ang="0">
                  <a:pos x="324" y="58"/>
                </a:cxn>
                <a:cxn ang="0">
                  <a:pos x="343" y="68"/>
                </a:cxn>
                <a:cxn ang="0">
                  <a:pos x="361" y="77"/>
                </a:cxn>
                <a:cxn ang="0">
                  <a:pos x="374" y="83"/>
                </a:cxn>
                <a:cxn ang="0">
                  <a:pos x="383" y="85"/>
                </a:cxn>
                <a:cxn ang="0">
                  <a:pos x="404" y="80"/>
                </a:cxn>
                <a:cxn ang="0">
                  <a:pos x="417" y="71"/>
                </a:cxn>
                <a:cxn ang="0">
                  <a:pos x="402" y="62"/>
                </a:cxn>
                <a:cxn ang="0">
                  <a:pos x="380" y="55"/>
                </a:cxn>
                <a:cxn ang="0">
                  <a:pos x="370" y="55"/>
                </a:cxn>
                <a:cxn ang="0">
                  <a:pos x="362" y="48"/>
                </a:cxn>
                <a:cxn ang="0">
                  <a:pos x="351" y="37"/>
                </a:cxn>
                <a:cxn ang="0">
                  <a:pos x="343" y="34"/>
                </a:cxn>
                <a:cxn ang="0">
                  <a:pos x="327" y="32"/>
                </a:cxn>
                <a:cxn ang="0">
                  <a:pos x="311" y="31"/>
                </a:cxn>
                <a:cxn ang="0">
                  <a:pos x="296" y="30"/>
                </a:cxn>
                <a:cxn ang="0">
                  <a:pos x="281" y="14"/>
                </a:cxn>
              </a:cxnLst>
              <a:rect l="0" t="0" r="r" b="b"/>
              <a:pathLst>
                <a:path w="417" h="165">
                  <a:moveTo>
                    <a:pt x="221" y="0"/>
                  </a:moveTo>
                  <a:lnTo>
                    <a:pt x="217" y="0"/>
                  </a:lnTo>
                  <a:lnTo>
                    <a:pt x="213" y="2"/>
                  </a:lnTo>
                  <a:lnTo>
                    <a:pt x="207" y="4"/>
                  </a:lnTo>
                  <a:lnTo>
                    <a:pt x="200" y="5"/>
                  </a:lnTo>
                  <a:lnTo>
                    <a:pt x="195" y="7"/>
                  </a:lnTo>
                  <a:lnTo>
                    <a:pt x="191" y="8"/>
                  </a:lnTo>
                  <a:lnTo>
                    <a:pt x="186" y="9"/>
                  </a:lnTo>
                  <a:lnTo>
                    <a:pt x="183" y="11"/>
                  </a:lnTo>
                  <a:lnTo>
                    <a:pt x="177" y="11"/>
                  </a:lnTo>
                  <a:lnTo>
                    <a:pt x="172" y="13"/>
                  </a:lnTo>
                  <a:lnTo>
                    <a:pt x="169" y="14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3" y="18"/>
                  </a:lnTo>
                  <a:lnTo>
                    <a:pt x="148" y="19"/>
                  </a:lnTo>
                  <a:lnTo>
                    <a:pt x="144" y="21"/>
                  </a:lnTo>
                  <a:lnTo>
                    <a:pt x="139" y="22"/>
                  </a:lnTo>
                  <a:lnTo>
                    <a:pt x="135" y="23"/>
                  </a:lnTo>
                  <a:lnTo>
                    <a:pt x="130" y="23"/>
                  </a:lnTo>
                  <a:lnTo>
                    <a:pt x="128" y="26"/>
                  </a:lnTo>
                  <a:lnTo>
                    <a:pt x="121" y="27"/>
                  </a:lnTo>
                  <a:lnTo>
                    <a:pt x="116" y="30"/>
                  </a:lnTo>
                  <a:lnTo>
                    <a:pt x="112" y="31"/>
                  </a:lnTo>
                  <a:lnTo>
                    <a:pt x="0" y="74"/>
                  </a:lnTo>
                  <a:lnTo>
                    <a:pt x="3" y="74"/>
                  </a:lnTo>
                  <a:lnTo>
                    <a:pt x="5" y="74"/>
                  </a:lnTo>
                  <a:lnTo>
                    <a:pt x="9" y="74"/>
                  </a:lnTo>
                  <a:lnTo>
                    <a:pt x="14" y="74"/>
                  </a:lnTo>
                  <a:lnTo>
                    <a:pt x="21" y="74"/>
                  </a:lnTo>
                  <a:lnTo>
                    <a:pt x="26" y="74"/>
                  </a:lnTo>
                  <a:lnTo>
                    <a:pt x="33" y="74"/>
                  </a:lnTo>
                  <a:lnTo>
                    <a:pt x="40" y="74"/>
                  </a:lnTo>
                  <a:lnTo>
                    <a:pt x="46" y="74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77"/>
                  </a:lnTo>
                  <a:lnTo>
                    <a:pt x="74" y="78"/>
                  </a:lnTo>
                  <a:lnTo>
                    <a:pt x="79" y="80"/>
                  </a:lnTo>
                  <a:lnTo>
                    <a:pt x="87" y="82"/>
                  </a:lnTo>
                  <a:lnTo>
                    <a:pt x="91" y="83"/>
                  </a:lnTo>
                  <a:lnTo>
                    <a:pt x="98" y="87"/>
                  </a:lnTo>
                  <a:lnTo>
                    <a:pt x="105" y="90"/>
                  </a:lnTo>
                  <a:lnTo>
                    <a:pt x="111" y="94"/>
                  </a:lnTo>
                  <a:lnTo>
                    <a:pt x="118" y="96"/>
                  </a:lnTo>
                  <a:lnTo>
                    <a:pt x="125" y="101"/>
                  </a:lnTo>
                  <a:lnTo>
                    <a:pt x="133" y="105"/>
                  </a:lnTo>
                  <a:lnTo>
                    <a:pt x="140" y="109"/>
                  </a:lnTo>
                  <a:lnTo>
                    <a:pt x="147" y="113"/>
                  </a:lnTo>
                  <a:lnTo>
                    <a:pt x="153" y="117"/>
                  </a:lnTo>
                  <a:lnTo>
                    <a:pt x="160" y="121"/>
                  </a:lnTo>
                  <a:lnTo>
                    <a:pt x="166" y="126"/>
                  </a:lnTo>
                  <a:lnTo>
                    <a:pt x="170" y="128"/>
                  </a:lnTo>
                  <a:lnTo>
                    <a:pt x="176" y="131"/>
                  </a:lnTo>
                  <a:lnTo>
                    <a:pt x="179" y="133"/>
                  </a:lnTo>
                  <a:lnTo>
                    <a:pt x="183" y="136"/>
                  </a:lnTo>
                  <a:lnTo>
                    <a:pt x="185" y="137"/>
                  </a:lnTo>
                  <a:lnTo>
                    <a:pt x="189" y="138"/>
                  </a:lnTo>
                  <a:lnTo>
                    <a:pt x="193" y="141"/>
                  </a:lnTo>
                  <a:lnTo>
                    <a:pt x="197" y="144"/>
                  </a:lnTo>
                  <a:lnTo>
                    <a:pt x="200" y="145"/>
                  </a:lnTo>
                  <a:lnTo>
                    <a:pt x="205" y="147"/>
                  </a:lnTo>
                  <a:lnTo>
                    <a:pt x="209" y="149"/>
                  </a:lnTo>
                  <a:lnTo>
                    <a:pt x="216" y="151"/>
                  </a:lnTo>
                  <a:lnTo>
                    <a:pt x="218" y="152"/>
                  </a:lnTo>
                  <a:lnTo>
                    <a:pt x="223" y="155"/>
                  </a:lnTo>
                  <a:lnTo>
                    <a:pt x="228" y="156"/>
                  </a:lnTo>
                  <a:lnTo>
                    <a:pt x="232" y="159"/>
                  </a:lnTo>
                  <a:lnTo>
                    <a:pt x="239" y="161"/>
                  </a:lnTo>
                  <a:lnTo>
                    <a:pt x="245" y="165"/>
                  </a:lnTo>
                  <a:lnTo>
                    <a:pt x="249" y="165"/>
                  </a:lnTo>
                  <a:lnTo>
                    <a:pt x="255" y="165"/>
                  </a:lnTo>
                  <a:lnTo>
                    <a:pt x="262" y="165"/>
                  </a:lnTo>
                  <a:lnTo>
                    <a:pt x="268" y="164"/>
                  </a:lnTo>
                  <a:lnTo>
                    <a:pt x="273" y="163"/>
                  </a:lnTo>
                  <a:lnTo>
                    <a:pt x="278" y="161"/>
                  </a:lnTo>
                  <a:lnTo>
                    <a:pt x="282" y="160"/>
                  </a:lnTo>
                  <a:lnTo>
                    <a:pt x="283" y="160"/>
                  </a:lnTo>
                  <a:lnTo>
                    <a:pt x="307" y="150"/>
                  </a:lnTo>
                  <a:lnTo>
                    <a:pt x="305" y="147"/>
                  </a:lnTo>
                  <a:lnTo>
                    <a:pt x="298" y="144"/>
                  </a:lnTo>
                  <a:lnTo>
                    <a:pt x="293" y="140"/>
                  </a:lnTo>
                  <a:lnTo>
                    <a:pt x="290" y="137"/>
                  </a:lnTo>
                  <a:lnTo>
                    <a:pt x="283" y="135"/>
                  </a:lnTo>
                  <a:lnTo>
                    <a:pt x="278" y="131"/>
                  </a:lnTo>
                  <a:lnTo>
                    <a:pt x="273" y="127"/>
                  </a:lnTo>
                  <a:lnTo>
                    <a:pt x="267" y="124"/>
                  </a:lnTo>
                  <a:lnTo>
                    <a:pt x="262" y="121"/>
                  </a:lnTo>
                  <a:lnTo>
                    <a:pt x="256" y="118"/>
                  </a:lnTo>
                  <a:lnTo>
                    <a:pt x="253" y="117"/>
                  </a:lnTo>
                  <a:lnTo>
                    <a:pt x="249" y="114"/>
                  </a:lnTo>
                  <a:lnTo>
                    <a:pt x="246" y="113"/>
                  </a:lnTo>
                  <a:lnTo>
                    <a:pt x="245" y="113"/>
                  </a:lnTo>
                  <a:lnTo>
                    <a:pt x="240" y="112"/>
                  </a:lnTo>
                  <a:lnTo>
                    <a:pt x="233" y="110"/>
                  </a:lnTo>
                  <a:lnTo>
                    <a:pt x="228" y="108"/>
                  </a:lnTo>
                  <a:lnTo>
                    <a:pt x="225" y="106"/>
                  </a:lnTo>
                  <a:lnTo>
                    <a:pt x="219" y="104"/>
                  </a:lnTo>
                  <a:lnTo>
                    <a:pt x="216" y="103"/>
                  </a:lnTo>
                  <a:lnTo>
                    <a:pt x="212" y="100"/>
                  </a:lnTo>
                  <a:lnTo>
                    <a:pt x="208" y="99"/>
                  </a:lnTo>
                  <a:lnTo>
                    <a:pt x="204" y="96"/>
                  </a:lnTo>
                  <a:lnTo>
                    <a:pt x="202" y="94"/>
                  </a:lnTo>
                  <a:lnTo>
                    <a:pt x="198" y="89"/>
                  </a:lnTo>
                  <a:lnTo>
                    <a:pt x="199" y="86"/>
                  </a:lnTo>
                  <a:lnTo>
                    <a:pt x="200" y="83"/>
                  </a:lnTo>
                  <a:lnTo>
                    <a:pt x="204" y="81"/>
                  </a:lnTo>
                  <a:lnTo>
                    <a:pt x="209" y="78"/>
                  </a:lnTo>
                  <a:lnTo>
                    <a:pt x="216" y="76"/>
                  </a:lnTo>
                  <a:lnTo>
                    <a:pt x="222" y="73"/>
                  </a:lnTo>
                  <a:lnTo>
                    <a:pt x="231" y="69"/>
                  </a:lnTo>
                  <a:lnTo>
                    <a:pt x="235" y="68"/>
                  </a:lnTo>
                  <a:lnTo>
                    <a:pt x="240" y="67"/>
                  </a:lnTo>
                  <a:lnTo>
                    <a:pt x="244" y="66"/>
                  </a:lnTo>
                  <a:lnTo>
                    <a:pt x="249" y="64"/>
                  </a:lnTo>
                  <a:lnTo>
                    <a:pt x="253" y="62"/>
                  </a:lnTo>
                  <a:lnTo>
                    <a:pt x="256" y="62"/>
                  </a:lnTo>
                  <a:lnTo>
                    <a:pt x="262" y="59"/>
                  </a:lnTo>
                  <a:lnTo>
                    <a:pt x="265" y="58"/>
                  </a:lnTo>
                  <a:lnTo>
                    <a:pt x="269" y="57"/>
                  </a:lnTo>
                  <a:lnTo>
                    <a:pt x="274" y="57"/>
                  </a:lnTo>
                  <a:lnTo>
                    <a:pt x="278" y="54"/>
                  </a:lnTo>
                  <a:lnTo>
                    <a:pt x="282" y="54"/>
                  </a:lnTo>
                  <a:lnTo>
                    <a:pt x="288" y="53"/>
                  </a:lnTo>
                  <a:lnTo>
                    <a:pt x="295" y="51"/>
                  </a:lnTo>
                  <a:lnTo>
                    <a:pt x="298" y="51"/>
                  </a:lnTo>
                  <a:lnTo>
                    <a:pt x="304" y="51"/>
                  </a:lnTo>
                  <a:lnTo>
                    <a:pt x="305" y="51"/>
                  </a:lnTo>
                  <a:lnTo>
                    <a:pt x="309" y="53"/>
                  </a:lnTo>
                  <a:lnTo>
                    <a:pt x="312" y="54"/>
                  </a:lnTo>
                  <a:lnTo>
                    <a:pt x="319" y="57"/>
                  </a:lnTo>
                  <a:lnTo>
                    <a:pt x="324" y="58"/>
                  </a:lnTo>
                  <a:lnTo>
                    <a:pt x="330" y="62"/>
                  </a:lnTo>
                  <a:lnTo>
                    <a:pt x="337" y="64"/>
                  </a:lnTo>
                  <a:lnTo>
                    <a:pt x="343" y="68"/>
                  </a:lnTo>
                  <a:lnTo>
                    <a:pt x="349" y="71"/>
                  </a:lnTo>
                  <a:lnTo>
                    <a:pt x="356" y="74"/>
                  </a:lnTo>
                  <a:lnTo>
                    <a:pt x="361" y="77"/>
                  </a:lnTo>
                  <a:lnTo>
                    <a:pt x="366" y="80"/>
                  </a:lnTo>
                  <a:lnTo>
                    <a:pt x="370" y="82"/>
                  </a:lnTo>
                  <a:lnTo>
                    <a:pt x="374" y="83"/>
                  </a:lnTo>
                  <a:lnTo>
                    <a:pt x="377" y="86"/>
                  </a:lnTo>
                  <a:lnTo>
                    <a:pt x="379" y="86"/>
                  </a:lnTo>
                  <a:lnTo>
                    <a:pt x="383" y="85"/>
                  </a:lnTo>
                  <a:lnTo>
                    <a:pt x="389" y="83"/>
                  </a:lnTo>
                  <a:lnTo>
                    <a:pt x="395" y="81"/>
                  </a:lnTo>
                  <a:lnTo>
                    <a:pt x="404" y="80"/>
                  </a:lnTo>
                  <a:lnTo>
                    <a:pt x="411" y="77"/>
                  </a:lnTo>
                  <a:lnTo>
                    <a:pt x="416" y="74"/>
                  </a:lnTo>
                  <a:lnTo>
                    <a:pt x="417" y="71"/>
                  </a:lnTo>
                  <a:lnTo>
                    <a:pt x="416" y="68"/>
                  </a:lnTo>
                  <a:lnTo>
                    <a:pt x="408" y="64"/>
                  </a:lnTo>
                  <a:lnTo>
                    <a:pt x="402" y="62"/>
                  </a:lnTo>
                  <a:lnTo>
                    <a:pt x="394" y="58"/>
                  </a:lnTo>
                  <a:lnTo>
                    <a:pt x="386" y="58"/>
                  </a:lnTo>
                  <a:lnTo>
                    <a:pt x="380" y="55"/>
                  </a:lnTo>
                  <a:lnTo>
                    <a:pt x="375" y="55"/>
                  </a:lnTo>
                  <a:lnTo>
                    <a:pt x="371" y="55"/>
                  </a:lnTo>
                  <a:lnTo>
                    <a:pt x="370" y="55"/>
                  </a:lnTo>
                  <a:lnTo>
                    <a:pt x="369" y="54"/>
                  </a:lnTo>
                  <a:lnTo>
                    <a:pt x="367" y="51"/>
                  </a:lnTo>
                  <a:lnTo>
                    <a:pt x="362" y="48"/>
                  </a:lnTo>
                  <a:lnTo>
                    <a:pt x="358" y="45"/>
                  </a:lnTo>
                  <a:lnTo>
                    <a:pt x="355" y="40"/>
                  </a:lnTo>
                  <a:lnTo>
                    <a:pt x="351" y="37"/>
                  </a:lnTo>
                  <a:lnTo>
                    <a:pt x="347" y="35"/>
                  </a:lnTo>
                  <a:lnTo>
                    <a:pt x="347" y="35"/>
                  </a:lnTo>
                  <a:lnTo>
                    <a:pt x="343" y="34"/>
                  </a:lnTo>
                  <a:lnTo>
                    <a:pt x="337" y="32"/>
                  </a:lnTo>
                  <a:lnTo>
                    <a:pt x="332" y="32"/>
                  </a:lnTo>
                  <a:lnTo>
                    <a:pt x="327" y="32"/>
                  </a:lnTo>
                  <a:lnTo>
                    <a:pt x="321" y="31"/>
                  </a:lnTo>
                  <a:lnTo>
                    <a:pt x="316" y="31"/>
                  </a:lnTo>
                  <a:lnTo>
                    <a:pt x="311" y="31"/>
                  </a:lnTo>
                  <a:lnTo>
                    <a:pt x="305" y="30"/>
                  </a:lnTo>
                  <a:lnTo>
                    <a:pt x="301" y="30"/>
                  </a:lnTo>
                  <a:lnTo>
                    <a:pt x="296" y="30"/>
                  </a:lnTo>
                  <a:lnTo>
                    <a:pt x="290" y="28"/>
                  </a:lnTo>
                  <a:lnTo>
                    <a:pt x="288" y="28"/>
                  </a:lnTo>
                  <a:lnTo>
                    <a:pt x="281" y="14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3072" y="2209"/>
              <a:ext cx="139" cy="288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43" y="55"/>
                </a:cxn>
                <a:cxn ang="0">
                  <a:pos x="0" y="149"/>
                </a:cxn>
                <a:cxn ang="0">
                  <a:pos x="0" y="288"/>
                </a:cxn>
                <a:cxn ang="0">
                  <a:pos x="124" y="121"/>
                </a:cxn>
                <a:cxn ang="0">
                  <a:pos x="107" y="91"/>
                </a:cxn>
                <a:cxn ang="0">
                  <a:pos x="139" y="63"/>
                </a:cxn>
                <a:cxn ang="0">
                  <a:pos x="134" y="6"/>
                </a:cxn>
                <a:cxn ang="0">
                  <a:pos x="101" y="0"/>
                </a:cxn>
                <a:cxn ang="0">
                  <a:pos x="101" y="0"/>
                </a:cxn>
              </a:cxnLst>
              <a:rect l="0" t="0" r="r" b="b"/>
              <a:pathLst>
                <a:path w="139" h="288">
                  <a:moveTo>
                    <a:pt x="101" y="0"/>
                  </a:moveTo>
                  <a:lnTo>
                    <a:pt x="43" y="55"/>
                  </a:lnTo>
                  <a:lnTo>
                    <a:pt x="0" y="149"/>
                  </a:lnTo>
                  <a:lnTo>
                    <a:pt x="0" y="288"/>
                  </a:lnTo>
                  <a:lnTo>
                    <a:pt x="124" y="121"/>
                  </a:lnTo>
                  <a:lnTo>
                    <a:pt x="107" y="91"/>
                  </a:lnTo>
                  <a:lnTo>
                    <a:pt x="139" y="63"/>
                  </a:lnTo>
                  <a:lnTo>
                    <a:pt x="134" y="6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E8E8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473" y="2773"/>
              <a:ext cx="168" cy="383"/>
            </a:xfrm>
            <a:custGeom>
              <a:avLst/>
              <a:gdLst/>
              <a:ahLst/>
              <a:cxnLst>
                <a:cxn ang="0">
                  <a:pos x="158" y="27"/>
                </a:cxn>
                <a:cxn ang="0">
                  <a:pos x="77" y="153"/>
                </a:cxn>
                <a:cxn ang="0">
                  <a:pos x="93" y="317"/>
                </a:cxn>
                <a:cxn ang="0">
                  <a:pos x="27" y="383"/>
                </a:cxn>
                <a:cxn ang="0">
                  <a:pos x="0" y="76"/>
                </a:cxn>
                <a:cxn ang="0">
                  <a:pos x="168" y="0"/>
                </a:cxn>
                <a:cxn ang="0">
                  <a:pos x="158" y="27"/>
                </a:cxn>
                <a:cxn ang="0">
                  <a:pos x="158" y="27"/>
                </a:cxn>
              </a:cxnLst>
              <a:rect l="0" t="0" r="r" b="b"/>
              <a:pathLst>
                <a:path w="168" h="383">
                  <a:moveTo>
                    <a:pt x="158" y="27"/>
                  </a:moveTo>
                  <a:lnTo>
                    <a:pt x="77" y="153"/>
                  </a:lnTo>
                  <a:lnTo>
                    <a:pt x="93" y="317"/>
                  </a:lnTo>
                  <a:lnTo>
                    <a:pt x="27" y="383"/>
                  </a:lnTo>
                  <a:lnTo>
                    <a:pt x="0" y="76"/>
                  </a:lnTo>
                  <a:lnTo>
                    <a:pt x="168" y="0"/>
                  </a:lnTo>
                  <a:lnTo>
                    <a:pt x="158" y="27"/>
                  </a:lnTo>
                  <a:lnTo>
                    <a:pt x="158" y="27"/>
                  </a:lnTo>
                  <a:close/>
                </a:path>
              </a:pathLst>
            </a:custGeom>
            <a:solidFill>
              <a:srgbClr val="BDC9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1485" y="2674"/>
              <a:ext cx="316" cy="181"/>
            </a:xfrm>
            <a:custGeom>
              <a:avLst/>
              <a:gdLst/>
              <a:ahLst/>
              <a:cxnLst>
                <a:cxn ang="0">
                  <a:pos x="266" y="33"/>
                </a:cxn>
                <a:cxn ang="0">
                  <a:pos x="0" y="181"/>
                </a:cxn>
                <a:cxn ang="0">
                  <a:pos x="0" y="93"/>
                </a:cxn>
                <a:cxn ang="0">
                  <a:pos x="228" y="11"/>
                </a:cxn>
                <a:cxn ang="0">
                  <a:pos x="316" y="0"/>
                </a:cxn>
                <a:cxn ang="0">
                  <a:pos x="266" y="33"/>
                </a:cxn>
                <a:cxn ang="0">
                  <a:pos x="266" y="33"/>
                </a:cxn>
              </a:cxnLst>
              <a:rect l="0" t="0" r="r" b="b"/>
              <a:pathLst>
                <a:path w="316" h="181">
                  <a:moveTo>
                    <a:pt x="266" y="33"/>
                  </a:moveTo>
                  <a:lnTo>
                    <a:pt x="0" y="181"/>
                  </a:lnTo>
                  <a:lnTo>
                    <a:pt x="0" y="93"/>
                  </a:lnTo>
                  <a:lnTo>
                    <a:pt x="228" y="11"/>
                  </a:lnTo>
                  <a:lnTo>
                    <a:pt x="316" y="0"/>
                  </a:lnTo>
                  <a:lnTo>
                    <a:pt x="266" y="33"/>
                  </a:lnTo>
                  <a:lnTo>
                    <a:pt x="266" y="33"/>
                  </a:lnTo>
                  <a:close/>
                </a:path>
              </a:pathLst>
            </a:custGeom>
            <a:solidFill>
              <a:srgbClr val="A18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383" y="2450"/>
              <a:ext cx="260" cy="7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8" y="77"/>
                </a:cxn>
                <a:cxn ang="0">
                  <a:pos x="260" y="25"/>
                </a:cxn>
                <a:cxn ang="0">
                  <a:pos x="219" y="14"/>
                </a:cxn>
                <a:cxn ang="0">
                  <a:pos x="65" y="4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60" h="77">
                  <a:moveTo>
                    <a:pt x="0" y="14"/>
                  </a:moveTo>
                  <a:lnTo>
                    <a:pt x="38" y="77"/>
                  </a:lnTo>
                  <a:lnTo>
                    <a:pt x="260" y="25"/>
                  </a:lnTo>
                  <a:lnTo>
                    <a:pt x="219" y="14"/>
                  </a:lnTo>
                  <a:lnTo>
                    <a:pt x="65" y="4"/>
                  </a:lnTo>
                  <a:lnTo>
                    <a:pt x="2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1983" y="2442"/>
              <a:ext cx="438" cy="70"/>
            </a:xfrm>
            <a:custGeom>
              <a:avLst/>
              <a:gdLst/>
              <a:ahLst/>
              <a:cxnLst>
                <a:cxn ang="0">
                  <a:pos x="402" y="1"/>
                </a:cxn>
                <a:cxn ang="0">
                  <a:pos x="187" y="0"/>
                </a:cxn>
                <a:cxn ang="0">
                  <a:pos x="0" y="51"/>
                </a:cxn>
                <a:cxn ang="0">
                  <a:pos x="438" y="70"/>
                </a:cxn>
                <a:cxn ang="0">
                  <a:pos x="402" y="1"/>
                </a:cxn>
                <a:cxn ang="0">
                  <a:pos x="402" y="1"/>
                </a:cxn>
              </a:cxnLst>
              <a:rect l="0" t="0" r="r" b="b"/>
              <a:pathLst>
                <a:path w="438" h="70">
                  <a:moveTo>
                    <a:pt x="402" y="1"/>
                  </a:moveTo>
                  <a:lnTo>
                    <a:pt x="187" y="0"/>
                  </a:lnTo>
                  <a:lnTo>
                    <a:pt x="0" y="51"/>
                  </a:lnTo>
                  <a:lnTo>
                    <a:pt x="438" y="70"/>
                  </a:lnTo>
                  <a:lnTo>
                    <a:pt x="402" y="1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342" y="2429"/>
              <a:ext cx="226" cy="434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204" y="5"/>
                </a:cxn>
                <a:cxn ang="0">
                  <a:pos x="201" y="5"/>
                </a:cxn>
                <a:cxn ang="0">
                  <a:pos x="195" y="3"/>
                </a:cxn>
                <a:cxn ang="0">
                  <a:pos x="189" y="2"/>
                </a:cxn>
                <a:cxn ang="0">
                  <a:pos x="185" y="0"/>
                </a:cxn>
                <a:cxn ang="0">
                  <a:pos x="181" y="0"/>
                </a:cxn>
                <a:cxn ang="0">
                  <a:pos x="176" y="0"/>
                </a:cxn>
                <a:cxn ang="0">
                  <a:pos x="172" y="2"/>
                </a:cxn>
                <a:cxn ang="0">
                  <a:pos x="168" y="2"/>
                </a:cxn>
                <a:cxn ang="0">
                  <a:pos x="163" y="4"/>
                </a:cxn>
                <a:cxn ang="0">
                  <a:pos x="159" y="5"/>
                </a:cxn>
                <a:cxn ang="0">
                  <a:pos x="154" y="9"/>
                </a:cxn>
                <a:cxn ang="0">
                  <a:pos x="149" y="13"/>
                </a:cxn>
                <a:cxn ang="0">
                  <a:pos x="144" y="18"/>
                </a:cxn>
                <a:cxn ang="0">
                  <a:pos x="138" y="25"/>
                </a:cxn>
                <a:cxn ang="0">
                  <a:pos x="133" y="34"/>
                </a:cxn>
                <a:cxn ang="0">
                  <a:pos x="129" y="36"/>
                </a:cxn>
                <a:cxn ang="0">
                  <a:pos x="126" y="40"/>
                </a:cxn>
                <a:cxn ang="0">
                  <a:pos x="124" y="45"/>
                </a:cxn>
                <a:cxn ang="0">
                  <a:pos x="121" y="49"/>
                </a:cxn>
                <a:cxn ang="0">
                  <a:pos x="117" y="54"/>
                </a:cxn>
                <a:cxn ang="0">
                  <a:pos x="115" y="59"/>
                </a:cxn>
                <a:cxn ang="0">
                  <a:pos x="112" y="64"/>
                </a:cxn>
                <a:cxn ang="0">
                  <a:pos x="110" y="69"/>
                </a:cxn>
                <a:cxn ang="0">
                  <a:pos x="107" y="73"/>
                </a:cxn>
                <a:cxn ang="0">
                  <a:pos x="103" y="77"/>
                </a:cxn>
                <a:cxn ang="0">
                  <a:pos x="102" y="82"/>
                </a:cxn>
                <a:cxn ang="0">
                  <a:pos x="99" y="86"/>
                </a:cxn>
                <a:cxn ang="0">
                  <a:pos x="94" y="94"/>
                </a:cxn>
                <a:cxn ang="0">
                  <a:pos x="91" y="101"/>
                </a:cxn>
                <a:cxn ang="0">
                  <a:pos x="88" y="108"/>
                </a:cxn>
                <a:cxn ang="0">
                  <a:pos x="85" y="112"/>
                </a:cxn>
                <a:cxn ang="0">
                  <a:pos x="84" y="114"/>
                </a:cxn>
                <a:cxn ang="0">
                  <a:pos x="84" y="117"/>
                </a:cxn>
                <a:cxn ang="0">
                  <a:pos x="0" y="298"/>
                </a:cxn>
                <a:cxn ang="0">
                  <a:pos x="0" y="366"/>
                </a:cxn>
                <a:cxn ang="0">
                  <a:pos x="0" y="434"/>
                </a:cxn>
                <a:cxn ang="0">
                  <a:pos x="125" y="242"/>
                </a:cxn>
                <a:cxn ang="0">
                  <a:pos x="215" y="90"/>
                </a:cxn>
                <a:cxn ang="0">
                  <a:pos x="226" y="46"/>
                </a:cxn>
                <a:cxn ang="0">
                  <a:pos x="223" y="25"/>
                </a:cxn>
                <a:cxn ang="0">
                  <a:pos x="206" y="8"/>
                </a:cxn>
                <a:cxn ang="0">
                  <a:pos x="206" y="8"/>
                </a:cxn>
              </a:cxnLst>
              <a:rect l="0" t="0" r="r" b="b"/>
              <a:pathLst>
                <a:path w="226" h="434">
                  <a:moveTo>
                    <a:pt x="206" y="8"/>
                  </a:moveTo>
                  <a:lnTo>
                    <a:pt x="204" y="5"/>
                  </a:lnTo>
                  <a:lnTo>
                    <a:pt x="201" y="5"/>
                  </a:lnTo>
                  <a:lnTo>
                    <a:pt x="195" y="3"/>
                  </a:lnTo>
                  <a:lnTo>
                    <a:pt x="189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6" y="0"/>
                  </a:lnTo>
                  <a:lnTo>
                    <a:pt x="172" y="2"/>
                  </a:lnTo>
                  <a:lnTo>
                    <a:pt x="168" y="2"/>
                  </a:lnTo>
                  <a:lnTo>
                    <a:pt x="163" y="4"/>
                  </a:lnTo>
                  <a:lnTo>
                    <a:pt x="159" y="5"/>
                  </a:lnTo>
                  <a:lnTo>
                    <a:pt x="154" y="9"/>
                  </a:lnTo>
                  <a:lnTo>
                    <a:pt x="149" y="13"/>
                  </a:lnTo>
                  <a:lnTo>
                    <a:pt x="144" y="18"/>
                  </a:lnTo>
                  <a:lnTo>
                    <a:pt x="138" y="25"/>
                  </a:lnTo>
                  <a:lnTo>
                    <a:pt x="133" y="34"/>
                  </a:lnTo>
                  <a:lnTo>
                    <a:pt x="129" y="36"/>
                  </a:lnTo>
                  <a:lnTo>
                    <a:pt x="126" y="40"/>
                  </a:lnTo>
                  <a:lnTo>
                    <a:pt x="124" y="45"/>
                  </a:lnTo>
                  <a:lnTo>
                    <a:pt x="121" y="49"/>
                  </a:lnTo>
                  <a:lnTo>
                    <a:pt x="117" y="54"/>
                  </a:lnTo>
                  <a:lnTo>
                    <a:pt x="115" y="59"/>
                  </a:lnTo>
                  <a:lnTo>
                    <a:pt x="112" y="64"/>
                  </a:lnTo>
                  <a:lnTo>
                    <a:pt x="110" y="69"/>
                  </a:lnTo>
                  <a:lnTo>
                    <a:pt x="107" y="73"/>
                  </a:lnTo>
                  <a:lnTo>
                    <a:pt x="103" y="77"/>
                  </a:lnTo>
                  <a:lnTo>
                    <a:pt x="102" y="82"/>
                  </a:lnTo>
                  <a:lnTo>
                    <a:pt x="99" y="86"/>
                  </a:lnTo>
                  <a:lnTo>
                    <a:pt x="94" y="94"/>
                  </a:lnTo>
                  <a:lnTo>
                    <a:pt x="91" y="101"/>
                  </a:lnTo>
                  <a:lnTo>
                    <a:pt x="88" y="108"/>
                  </a:lnTo>
                  <a:lnTo>
                    <a:pt x="85" y="112"/>
                  </a:lnTo>
                  <a:lnTo>
                    <a:pt x="84" y="114"/>
                  </a:lnTo>
                  <a:lnTo>
                    <a:pt x="84" y="117"/>
                  </a:lnTo>
                  <a:lnTo>
                    <a:pt x="0" y="298"/>
                  </a:lnTo>
                  <a:lnTo>
                    <a:pt x="0" y="366"/>
                  </a:lnTo>
                  <a:lnTo>
                    <a:pt x="0" y="434"/>
                  </a:lnTo>
                  <a:lnTo>
                    <a:pt x="125" y="242"/>
                  </a:lnTo>
                  <a:lnTo>
                    <a:pt x="215" y="90"/>
                  </a:lnTo>
                  <a:lnTo>
                    <a:pt x="226" y="46"/>
                  </a:lnTo>
                  <a:lnTo>
                    <a:pt x="223" y="25"/>
                  </a:lnTo>
                  <a:lnTo>
                    <a:pt x="206" y="8"/>
                  </a:lnTo>
                  <a:lnTo>
                    <a:pt x="206" y="8"/>
                  </a:lnTo>
                  <a:close/>
                </a:path>
              </a:pathLst>
            </a:custGeom>
            <a:solidFill>
              <a:srgbClr val="E64D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746" y="2454"/>
              <a:ext cx="822" cy="727"/>
            </a:xfrm>
            <a:custGeom>
              <a:avLst/>
              <a:gdLst/>
              <a:ahLst/>
              <a:cxnLst>
                <a:cxn ang="0">
                  <a:pos x="808" y="14"/>
                </a:cxn>
                <a:cxn ang="0">
                  <a:pos x="792" y="39"/>
                </a:cxn>
                <a:cxn ang="0">
                  <a:pos x="773" y="62"/>
                </a:cxn>
                <a:cxn ang="0">
                  <a:pos x="754" y="81"/>
                </a:cxn>
                <a:cxn ang="0">
                  <a:pos x="740" y="106"/>
                </a:cxn>
                <a:cxn ang="0">
                  <a:pos x="725" y="128"/>
                </a:cxn>
                <a:cxn ang="0">
                  <a:pos x="711" y="154"/>
                </a:cxn>
                <a:cxn ang="0">
                  <a:pos x="697" y="183"/>
                </a:cxn>
                <a:cxn ang="0">
                  <a:pos x="681" y="209"/>
                </a:cxn>
                <a:cxn ang="0">
                  <a:pos x="667" y="235"/>
                </a:cxn>
                <a:cxn ang="0">
                  <a:pos x="656" y="259"/>
                </a:cxn>
                <a:cxn ang="0">
                  <a:pos x="641" y="289"/>
                </a:cxn>
                <a:cxn ang="0">
                  <a:pos x="634" y="305"/>
                </a:cxn>
                <a:cxn ang="0">
                  <a:pos x="569" y="528"/>
                </a:cxn>
                <a:cxn ang="0">
                  <a:pos x="546" y="538"/>
                </a:cxn>
                <a:cxn ang="0">
                  <a:pos x="512" y="553"/>
                </a:cxn>
                <a:cxn ang="0">
                  <a:pos x="487" y="562"/>
                </a:cxn>
                <a:cxn ang="0">
                  <a:pos x="465" y="570"/>
                </a:cxn>
                <a:cxn ang="0">
                  <a:pos x="442" y="576"/>
                </a:cxn>
                <a:cxn ang="0">
                  <a:pos x="419" y="580"/>
                </a:cxn>
                <a:cxn ang="0">
                  <a:pos x="396" y="585"/>
                </a:cxn>
                <a:cxn ang="0">
                  <a:pos x="374" y="587"/>
                </a:cxn>
                <a:cxn ang="0">
                  <a:pos x="353" y="585"/>
                </a:cxn>
                <a:cxn ang="0">
                  <a:pos x="321" y="583"/>
                </a:cxn>
                <a:cxn ang="0">
                  <a:pos x="285" y="578"/>
                </a:cxn>
                <a:cxn ang="0">
                  <a:pos x="256" y="573"/>
                </a:cxn>
                <a:cxn ang="0">
                  <a:pos x="232" y="567"/>
                </a:cxn>
                <a:cxn ang="0">
                  <a:pos x="208" y="562"/>
                </a:cxn>
                <a:cxn ang="0">
                  <a:pos x="1" y="585"/>
                </a:cxn>
                <a:cxn ang="0">
                  <a:pos x="0" y="616"/>
                </a:cxn>
                <a:cxn ang="0">
                  <a:pos x="11" y="645"/>
                </a:cxn>
                <a:cxn ang="0">
                  <a:pos x="43" y="666"/>
                </a:cxn>
                <a:cxn ang="0">
                  <a:pos x="78" y="675"/>
                </a:cxn>
                <a:cxn ang="0">
                  <a:pos x="100" y="679"/>
                </a:cxn>
                <a:cxn ang="0">
                  <a:pos x="535" y="726"/>
                </a:cxn>
                <a:cxn ang="0">
                  <a:pos x="551" y="726"/>
                </a:cxn>
                <a:cxn ang="0">
                  <a:pos x="578" y="720"/>
                </a:cxn>
                <a:cxn ang="0">
                  <a:pos x="611" y="699"/>
                </a:cxn>
                <a:cxn ang="0">
                  <a:pos x="643" y="670"/>
                </a:cxn>
                <a:cxn ang="0">
                  <a:pos x="671" y="639"/>
                </a:cxn>
                <a:cxn ang="0">
                  <a:pos x="688" y="622"/>
                </a:cxn>
                <a:cxn ang="0">
                  <a:pos x="706" y="599"/>
                </a:cxn>
                <a:cxn ang="0">
                  <a:pos x="727" y="564"/>
                </a:cxn>
                <a:cxn ang="0">
                  <a:pos x="735" y="542"/>
                </a:cxn>
                <a:cxn ang="0">
                  <a:pos x="740" y="519"/>
                </a:cxn>
                <a:cxn ang="0">
                  <a:pos x="740" y="491"/>
                </a:cxn>
                <a:cxn ang="0">
                  <a:pos x="737" y="461"/>
                </a:cxn>
                <a:cxn ang="0">
                  <a:pos x="734" y="431"/>
                </a:cxn>
                <a:cxn ang="0">
                  <a:pos x="729" y="402"/>
                </a:cxn>
                <a:cxn ang="0">
                  <a:pos x="725" y="379"/>
                </a:cxn>
                <a:cxn ang="0">
                  <a:pos x="725" y="354"/>
                </a:cxn>
                <a:cxn ang="0">
                  <a:pos x="729" y="331"/>
                </a:cxn>
                <a:cxn ang="0">
                  <a:pos x="736" y="307"/>
                </a:cxn>
                <a:cxn ang="0">
                  <a:pos x="743" y="281"/>
                </a:cxn>
                <a:cxn ang="0">
                  <a:pos x="749" y="261"/>
                </a:cxn>
                <a:cxn ang="0">
                  <a:pos x="819" y="48"/>
                </a:cxn>
              </a:cxnLst>
              <a:rect l="0" t="0" r="r" b="b"/>
              <a:pathLst>
                <a:path w="822" h="727">
                  <a:moveTo>
                    <a:pt x="815" y="0"/>
                  </a:moveTo>
                  <a:lnTo>
                    <a:pt x="814" y="1"/>
                  </a:lnTo>
                  <a:lnTo>
                    <a:pt x="811" y="6"/>
                  </a:lnTo>
                  <a:lnTo>
                    <a:pt x="810" y="10"/>
                  </a:lnTo>
                  <a:lnTo>
                    <a:pt x="808" y="14"/>
                  </a:lnTo>
                  <a:lnTo>
                    <a:pt x="805" y="19"/>
                  </a:lnTo>
                  <a:lnTo>
                    <a:pt x="802" y="24"/>
                  </a:lnTo>
                  <a:lnTo>
                    <a:pt x="799" y="29"/>
                  </a:lnTo>
                  <a:lnTo>
                    <a:pt x="796" y="35"/>
                  </a:lnTo>
                  <a:lnTo>
                    <a:pt x="792" y="39"/>
                  </a:lnTo>
                  <a:lnTo>
                    <a:pt x="790" y="46"/>
                  </a:lnTo>
                  <a:lnTo>
                    <a:pt x="785" y="50"/>
                  </a:lnTo>
                  <a:lnTo>
                    <a:pt x="781" y="55"/>
                  </a:lnTo>
                  <a:lnTo>
                    <a:pt x="777" y="58"/>
                  </a:lnTo>
                  <a:lnTo>
                    <a:pt x="773" y="62"/>
                  </a:lnTo>
                  <a:lnTo>
                    <a:pt x="769" y="64"/>
                  </a:lnTo>
                  <a:lnTo>
                    <a:pt x="767" y="66"/>
                  </a:lnTo>
                  <a:lnTo>
                    <a:pt x="763" y="70"/>
                  </a:lnTo>
                  <a:lnTo>
                    <a:pt x="759" y="75"/>
                  </a:lnTo>
                  <a:lnTo>
                    <a:pt x="754" y="81"/>
                  </a:lnTo>
                  <a:lnTo>
                    <a:pt x="750" y="89"/>
                  </a:lnTo>
                  <a:lnTo>
                    <a:pt x="746" y="92"/>
                  </a:lnTo>
                  <a:lnTo>
                    <a:pt x="745" y="97"/>
                  </a:lnTo>
                  <a:lnTo>
                    <a:pt x="743" y="101"/>
                  </a:lnTo>
                  <a:lnTo>
                    <a:pt x="740" y="106"/>
                  </a:lnTo>
                  <a:lnTo>
                    <a:pt x="737" y="110"/>
                  </a:lnTo>
                  <a:lnTo>
                    <a:pt x="734" y="113"/>
                  </a:lnTo>
                  <a:lnTo>
                    <a:pt x="731" y="119"/>
                  </a:lnTo>
                  <a:lnTo>
                    <a:pt x="729" y="124"/>
                  </a:lnTo>
                  <a:lnTo>
                    <a:pt x="725" y="128"/>
                  </a:lnTo>
                  <a:lnTo>
                    <a:pt x="722" y="134"/>
                  </a:lnTo>
                  <a:lnTo>
                    <a:pt x="720" y="139"/>
                  </a:lnTo>
                  <a:lnTo>
                    <a:pt x="717" y="144"/>
                  </a:lnTo>
                  <a:lnTo>
                    <a:pt x="713" y="149"/>
                  </a:lnTo>
                  <a:lnTo>
                    <a:pt x="711" y="154"/>
                  </a:lnTo>
                  <a:lnTo>
                    <a:pt x="707" y="159"/>
                  </a:lnTo>
                  <a:lnTo>
                    <a:pt x="704" y="166"/>
                  </a:lnTo>
                  <a:lnTo>
                    <a:pt x="702" y="171"/>
                  </a:lnTo>
                  <a:lnTo>
                    <a:pt x="699" y="177"/>
                  </a:lnTo>
                  <a:lnTo>
                    <a:pt x="697" y="183"/>
                  </a:lnTo>
                  <a:lnTo>
                    <a:pt x="694" y="188"/>
                  </a:lnTo>
                  <a:lnTo>
                    <a:pt x="690" y="193"/>
                  </a:lnTo>
                  <a:lnTo>
                    <a:pt x="687" y="199"/>
                  </a:lnTo>
                  <a:lnTo>
                    <a:pt x="684" y="203"/>
                  </a:lnTo>
                  <a:lnTo>
                    <a:pt x="681" y="209"/>
                  </a:lnTo>
                  <a:lnTo>
                    <a:pt x="679" y="214"/>
                  </a:lnTo>
                  <a:lnTo>
                    <a:pt x="676" y="220"/>
                  </a:lnTo>
                  <a:lnTo>
                    <a:pt x="673" y="225"/>
                  </a:lnTo>
                  <a:lnTo>
                    <a:pt x="671" y="231"/>
                  </a:lnTo>
                  <a:lnTo>
                    <a:pt x="667" y="235"/>
                  </a:lnTo>
                  <a:lnTo>
                    <a:pt x="665" y="240"/>
                  </a:lnTo>
                  <a:lnTo>
                    <a:pt x="662" y="245"/>
                  </a:lnTo>
                  <a:lnTo>
                    <a:pt x="660" y="250"/>
                  </a:lnTo>
                  <a:lnTo>
                    <a:pt x="658" y="255"/>
                  </a:lnTo>
                  <a:lnTo>
                    <a:pt x="656" y="259"/>
                  </a:lnTo>
                  <a:lnTo>
                    <a:pt x="653" y="264"/>
                  </a:lnTo>
                  <a:lnTo>
                    <a:pt x="652" y="268"/>
                  </a:lnTo>
                  <a:lnTo>
                    <a:pt x="647" y="275"/>
                  </a:lnTo>
                  <a:lnTo>
                    <a:pt x="643" y="282"/>
                  </a:lnTo>
                  <a:lnTo>
                    <a:pt x="641" y="289"/>
                  </a:lnTo>
                  <a:lnTo>
                    <a:pt x="638" y="295"/>
                  </a:lnTo>
                  <a:lnTo>
                    <a:pt x="637" y="299"/>
                  </a:lnTo>
                  <a:lnTo>
                    <a:pt x="634" y="303"/>
                  </a:lnTo>
                  <a:lnTo>
                    <a:pt x="634" y="304"/>
                  </a:lnTo>
                  <a:lnTo>
                    <a:pt x="634" y="305"/>
                  </a:lnTo>
                  <a:lnTo>
                    <a:pt x="602" y="409"/>
                  </a:lnTo>
                  <a:lnTo>
                    <a:pt x="580" y="524"/>
                  </a:lnTo>
                  <a:lnTo>
                    <a:pt x="577" y="524"/>
                  </a:lnTo>
                  <a:lnTo>
                    <a:pt x="573" y="525"/>
                  </a:lnTo>
                  <a:lnTo>
                    <a:pt x="569" y="528"/>
                  </a:lnTo>
                  <a:lnTo>
                    <a:pt x="567" y="529"/>
                  </a:lnTo>
                  <a:lnTo>
                    <a:pt x="563" y="532"/>
                  </a:lnTo>
                  <a:lnTo>
                    <a:pt x="558" y="534"/>
                  </a:lnTo>
                  <a:lnTo>
                    <a:pt x="551" y="537"/>
                  </a:lnTo>
                  <a:lnTo>
                    <a:pt x="546" y="538"/>
                  </a:lnTo>
                  <a:lnTo>
                    <a:pt x="540" y="542"/>
                  </a:lnTo>
                  <a:lnTo>
                    <a:pt x="534" y="544"/>
                  </a:lnTo>
                  <a:lnTo>
                    <a:pt x="526" y="547"/>
                  </a:lnTo>
                  <a:lnTo>
                    <a:pt x="520" y="551"/>
                  </a:lnTo>
                  <a:lnTo>
                    <a:pt x="512" y="553"/>
                  </a:lnTo>
                  <a:lnTo>
                    <a:pt x="504" y="557"/>
                  </a:lnTo>
                  <a:lnTo>
                    <a:pt x="499" y="558"/>
                  </a:lnTo>
                  <a:lnTo>
                    <a:pt x="495" y="560"/>
                  </a:lnTo>
                  <a:lnTo>
                    <a:pt x="490" y="561"/>
                  </a:lnTo>
                  <a:lnTo>
                    <a:pt x="487" y="562"/>
                  </a:lnTo>
                  <a:lnTo>
                    <a:pt x="483" y="564"/>
                  </a:lnTo>
                  <a:lnTo>
                    <a:pt x="478" y="566"/>
                  </a:lnTo>
                  <a:lnTo>
                    <a:pt x="474" y="566"/>
                  </a:lnTo>
                  <a:lnTo>
                    <a:pt x="470" y="569"/>
                  </a:lnTo>
                  <a:lnTo>
                    <a:pt x="465" y="570"/>
                  </a:lnTo>
                  <a:lnTo>
                    <a:pt x="460" y="571"/>
                  </a:lnTo>
                  <a:lnTo>
                    <a:pt x="456" y="573"/>
                  </a:lnTo>
                  <a:lnTo>
                    <a:pt x="451" y="574"/>
                  </a:lnTo>
                  <a:lnTo>
                    <a:pt x="447" y="575"/>
                  </a:lnTo>
                  <a:lnTo>
                    <a:pt x="442" y="576"/>
                  </a:lnTo>
                  <a:lnTo>
                    <a:pt x="438" y="578"/>
                  </a:lnTo>
                  <a:lnTo>
                    <a:pt x="433" y="579"/>
                  </a:lnTo>
                  <a:lnTo>
                    <a:pt x="428" y="579"/>
                  </a:lnTo>
                  <a:lnTo>
                    <a:pt x="424" y="580"/>
                  </a:lnTo>
                  <a:lnTo>
                    <a:pt x="419" y="580"/>
                  </a:lnTo>
                  <a:lnTo>
                    <a:pt x="415" y="583"/>
                  </a:lnTo>
                  <a:lnTo>
                    <a:pt x="410" y="583"/>
                  </a:lnTo>
                  <a:lnTo>
                    <a:pt x="405" y="584"/>
                  </a:lnTo>
                  <a:lnTo>
                    <a:pt x="401" y="584"/>
                  </a:lnTo>
                  <a:lnTo>
                    <a:pt x="396" y="585"/>
                  </a:lnTo>
                  <a:lnTo>
                    <a:pt x="392" y="585"/>
                  </a:lnTo>
                  <a:lnTo>
                    <a:pt x="387" y="585"/>
                  </a:lnTo>
                  <a:lnTo>
                    <a:pt x="383" y="585"/>
                  </a:lnTo>
                  <a:lnTo>
                    <a:pt x="378" y="587"/>
                  </a:lnTo>
                  <a:lnTo>
                    <a:pt x="374" y="587"/>
                  </a:lnTo>
                  <a:lnTo>
                    <a:pt x="371" y="587"/>
                  </a:lnTo>
                  <a:lnTo>
                    <a:pt x="365" y="587"/>
                  </a:lnTo>
                  <a:lnTo>
                    <a:pt x="362" y="587"/>
                  </a:lnTo>
                  <a:lnTo>
                    <a:pt x="358" y="585"/>
                  </a:lnTo>
                  <a:lnTo>
                    <a:pt x="353" y="585"/>
                  </a:lnTo>
                  <a:lnTo>
                    <a:pt x="349" y="585"/>
                  </a:lnTo>
                  <a:lnTo>
                    <a:pt x="345" y="585"/>
                  </a:lnTo>
                  <a:lnTo>
                    <a:pt x="337" y="584"/>
                  </a:lnTo>
                  <a:lnTo>
                    <a:pt x="330" y="584"/>
                  </a:lnTo>
                  <a:lnTo>
                    <a:pt x="321" y="583"/>
                  </a:lnTo>
                  <a:lnTo>
                    <a:pt x="313" y="581"/>
                  </a:lnTo>
                  <a:lnTo>
                    <a:pt x="306" y="580"/>
                  </a:lnTo>
                  <a:lnTo>
                    <a:pt x="299" y="580"/>
                  </a:lnTo>
                  <a:lnTo>
                    <a:pt x="292" y="579"/>
                  </a:lnTo>
                  <a:lnTo>
                    <a:pt x="285" y="578"/>
                  </a:lnTo>
                  <a:lnTo>
                    <a:pt x="279" y="576"/>
                  </a:lnTo>
                  <a:lnTo>
                    <a:pt x="272" y="575"/>
                  </a:lnTo>
                  <a:lnTo>
                    <a:pt x="266" y="574"/>
                  </a:lnTo>
                  <a:lnTo>
                    <a:pt x="261" y="573"/>
                  </a:lnTo>
                  <a:lnTo>
                    <a:pt x="256" y="573"/>
                  </a:lnTo>
                  <a:lnTo>
                    <a:pt x="251" y="571"/>
                  </a:lnTo>
                  <a:lnTo>
                    <a:pt x="244" y="570"/>
                  </a:lnTo>
                  <a:lnTo>
                    <a:pt x="241" y="570"/>
                  </a:lnTo>
                  <a:lnTo>
                    <a:pt x="236" y="567"/>
                  </a:lnTo>
                  <a:lnTo>
                    <a:pt x="232" y="567"/>
                  </a:lnTo>
                  <a:lnTo>
                    <a:pt x="225" y="566"/>
                  </a:lnTo>
                  <a:lnTo>
                    <a:pt x="219" y="564"/>
                  </a:lnTo>
                  <a:lnTo>
                    <a:pt x="214" y="562"/>
                  </a:lnTo>
                  <a:lnTo>
                    <a:pt x="210" y="562"/>
                  </a:lnTo>
                  <a:lnTo>
                    <a:pt x="208" y="562"/>
                  </a:lnTo>
                  <a:lnTo>
                    <a:pt x="174" y="535"/>
                  </a:lnTo>
                  <a:lnTo>
                    <a:pt x="6" y="573"/>
                  </a:lnTo>
                  <a:lnTo>
                    <a:pt x="5" y="575"/>
                  </a:lnTo>
                  <a:lnTo>
                    <a:pt x="4" y="581"/>
                  </a:lnTo>
                  <a:lnTo>
                    <a:pt x="1" y="585"/>
                  </a:lnTo>
                  <a:lnTo>
                    <a:pt x="1" y="592"/>
                  </a:lnTo>
                  <a:lnTo>
                    <a:pt x="0" y="597"/>
                  </a:lnTo>
                  <a:lnTo>
                    <a:pt x="0" y="603"/>
                  </a:lnTo>
                  <a:lnTo>
                    <a:pt x="0" y="610"/>
                  </a:lnTo>
                  <a:lnTo>
                    <a:pt x="0" y="616"/>
                  </a:lnTo>
                  <a:lnTo>
                    <a:pt x="0" y="622"/>
                  </a:lnTo>
                  <a:lnTo>
                    <a:pt x="1" y="629"/>
                  </a:lnTo>
                  <a:lnTo>
                    <a:pt x="4" y="635"/>
                  </a:lnTo>
                  <a:lnTo>
                    <a:pt x="6" y="640"/>
                  </a:lnTo>
                  <a:lnTo>
                    <a:pt x="11" y="645"/>
                  </a:lnTo>
                  <a:lnTo>
                    <a:pt x="18" y="652"/>
                  </a:lnTo>
                  <a:lnTo>
                    <a:pt x="21" y="656"/>
                  </a:lnTo>
                  <a:lnTo>
                    <a:pt x="28" y="659"/>
                  </a:lnTo>
                  <a:lnTo>
                    <a:pt x="36" y="662"/>
                  </a:lnTo>
                  <a:lnTo>
                    <a:pt x="43" y="666"/>
                  </a:lnTo>
                  <a:lnTo>
                    <a:pt x="50" y="668"/>
                  </a:lnTo>
                  <a:lnTo>
                    <a:pt x="57" y="671"/>
                  </a:lnTo>
                  <a:lnTo>
                    <a:pt x="64" y="672"/>
                  </a:lnTo>
                  <a:lnTo>
                    <a:pt x="71" y="675"/>
                  </a:lnTo>
                  <a:lnTo>
                    <a:pt x="78" y="675"/>
                  </a:lnTo>
                  <a:lnTo>
                    <a:pt x="83" y="676"/>
                  </a:lnTo>
                  <a:lnTo>
                    <a:pt x="88" y="676"/>
                  </a:lnTo>
                  <a:lnTo>
                    <a:pt x="93" y="677"/>
                  </a:lnTo>
                  <a:lnTo>
                    <a:pt x="97" y="677"/>
                  </a:lnTo>
                  <a:lnTo>
                    <a:pt x="100" y="679"/>
                  </a:lnTo>
                  <a:lnTo>
                    <a:pt x="102" y="679"/>
                  </a:lnTo>
                  <a:lnTo>
                    <a:pt x="103" y="679"/>
                  </a:lnTo>
                  <a:lnTo>
                    <a:pt x="530" y="726"/>
                  </a:lnTo>
                  <a:lnTo>
                    <a:pt x="531" y="726"/>
                  </a:lnTo>
                  <a:lnTo>
                    <a:pt x="535" y="726"/>
                  </a:lnTo>
                  <a:lnTo>
                    <a:pt x="537" y="726"/>
                  </a:lnTo>
                  <a:lnTo>
                    <a:pt x="540" y="726"/>
                  </a:lnTo>
                  <a:lnTo>
                    <a:pt x="544" y="726"/>
                  </a:lnTo>
                  <a:lnTo>
                    <a:pt x="548" y="727"/>
                  </a:lnTo>
                  <a:lnTo>
                    <a:pt x="551" y="726"/>
                  </a:lnTo>
                  <a:lnTo>
                    <a:pt x="557" y="726"/>
                  </a:lnTo>
                  <a:lnTo>
                    <a:pt x="560" y="723"/>
                  </a:lnTo>
                  <a:lnTo>
                    <a:pt x="567" y="723"/>
                  </a:lnTo>
                  <a:lnTo>
                    <a:pt x="572" y="721"/>
                  </a:lnTo>
                  <a:lnTo>
                    <a:pt x="578" y="720"/>
                  </a:lnTo>
                  <a:lnTo>
                    <a:pt x="585" y="717"/>
                  </a:lnTo>
                  <a:lnTo>
                    <a:pt x="591" y="714"/>
                  </a:lnTo>
                  <a:lnTo>
                    <a:pt x="597" y="711"/>
                  </a:lnTo>
                  <a:lnTo>
                    <a:pt x="604" y="706"/>
                  </a:lnTo>
                  <a:lnTo>
                    <a:pt x="611" y="699"/>
                  </a:lnTo>
                  <a:lnTo>
                    <a:pt x="619" y="693"/>
                  </a:lnTo>
                  <a:lnTo>
                    <a:pt x="627" y="685"/>
                  </a:lnTo>
                  <a:lnTo>
                    <a:pt x="634" y="677"/>
                  </a:lnTo>
                  <a:lnTo>
                    <a:pt x="638" y="672"/>
                  </a:lnTo>
                  <a:lnTo>
                    <a:pt x="643" y="670"/>
                  </a:lnTo>
                  <a:lnTo>
                    <a:pt x="647" y="666"/>
                  </a:lnTo>
                  <a:lnTo>
                    <a:pt x="651" y="662"/>
                  </a:lnTo>
                  <a:lnTo>
                    <a:pt x="658" y="653"/>
                  </a:lnTo>
                  <a:lnTo>
                    <a:pt x="665" y="645"/>
                  </a:lnTo>
                  <a:lnTo>
                    <a:pt x="671" y="639"/>
                  </a:lnTo>
                  <a:lnTo>
                    <a:pt x="676" y="634"/>
                  </a:lnTo>
                  <a:lnTo>
                    <a:pt x="680" y="629"/>
                  </a:lnTo>
                  <a:lnTo>
                    <a:pt x="684" y="625"/>
                  </a:lnTo>
                  <a:lnTo>
                    <a:pt x="687" y="622"/>
                  </a:lnTo>
                  <a:lnTo>
                    <a:pt x="688" y="622"/>
                  </a:lnTo>
                  <a:lnTo>
                    <a:pt x="689" y="620"/>
                  </a:lnTo>
                  <a:lnTo>
                    <a:pt x="694" y="613"/>
                  </a:lnTo>
                  <a:lnTo>
                    <a:pt x="697" y="610"/>
                  </a:lnTo>
                  <a:lnTo>
                    <a:pt x="702" y="604"/>
                  </a:lnTo>
                  <a:lnTo>
                    <a:pt x="706" y="599"/>
                  </a:lnTo>
                  <a:lnTo>
                    <a:pt x="711" y="594"/>
                  </a:lnTo>
                  <a:lnTo>
                    <a:pt x="713" y="587"/>
                  </a:lnTo>
                  <a:lnTo>
                    <a:pt x="718" y="580"/>
                  </a:lnTo>
                  <a:lnTo>
                    <a:pt x="723" y="571"/>
                  </a:lnTo>
                  <a:lnTo>
                    <a:pt x="727" y="564"/>
                  </a:lnTo>
                  <a:lnTo>
                    <a:pt x="729" y="560"/>
                  </a:lnTo>
                  <a:lnTo>
                    <a:pt x="730" y="555"/>
                  </a:lnTo>
                  <a:lnTo>
                    <a:pt x="732" y="551"/>
                  </a:lnTo>
                  <a:lnTo>
                    <a:pt x="734" y="547"/>
                  </a:lnTo>
                  <a:lnTo>
                    <a:pt x="735" y="542"/>
                  </a:lnTo>
                  <a:lnTo>
                    <a:pt x="736" y="538"/>
                  </a:lnTo>
                  <a:lnTo>
                    <a:pt x="737" y="533"/>
                  </a:lnTo>
                  <a:lnTo>
                    <a:pt x="740" y="529"/>
                  </a:lnTo>
                  <a:lnTo>
                    <a:pt x="740" y="524"/>
                  </a:lnTo>
                  <a:lnTo>
                    <a:pt x="740" y="519"/>
                  </a:lnTo>
                  <a:lnTo>
                    <a:pt x="740" y="514"/>
                  </a:lnTo>
                  <a:lnTo>
                    <a:pt x="741" y="509"/>
                  </a:lnTo>
                  <a:lnTo>
                    <a:pt x="740" y="502"/>
                  </a:lnTo>
                  <a:lnTo>
                    <a:pt x="740" y="497"/>
                  </a:lnTo>
                  <a:lnTo>
                    <a:pt x="740" y="491"/>
                  </a:lnTo>
                  <a:lnTo>
                    <a:pt x="740" y="486"/>
                  </a:lnTo>
                  <a:lnTo>
                    <a:pt x="740" y="478"/>
                  </a:lnTo>
                  <a:lnTo>
                    <a:pt x="739" y="473"/>
                  </a:lnTo>
                  <a:lnTo>
                    <a:pt x="737" y="466"/>
                  </a:lnTo>
                  <a:lnTo>
                    <a:pt x="737" y="461"/>
                  </a:lnTo>
                  <a:lnTo>
                    <a:pt x="736" y="455"/>
                  </a:lnTo>
                  <a:lnTo>
                    <a:pt x="736" y="448"/>
                  </a:lnTo>
                  <a:lnTo>
                    <a:pt x="735" y="442"/>
                  </a:lnTo>
                  <a:lnTo>
                    <a:pt x="735" y="437"/>
                  </a:lnTo>
                  <a:lnTo>
                    <a:pt x="734" y="431"/>
                  </a:lnTo>
                  <a:lnTo>
                    <a:pt x="732" y="424"/>
                  </a:lnTo>
                  <a:lnTo>
                    <a:pt x="731" y="419"/>
                  </a:lnTo>
                  <a:lnTo>
                    <a:pt x="730" y="413"/>
                  </a:lnTo>
                  <a:lnTo>
                    <a:pt x="729" y="408"/>
                  </a:lnTo>
                  <a:lnTo>
                    <a:pt x="729" y="402"/>
                  </a:lnTo>
                  <a:lnTo>
                    <a:pt x="726" y="397"/>
                  </a:lnTo>
                  <a:lnTo>
                    <a:pt x="726" y="394"/>
                  </a:lnTo>
                  <a:lnTo>
                    <a:pt x="726" y="388"/>
                  </a:lnTo>
                  <a:lnTo>
                    <a:pt x="725" y="383"/>
                  </a:lnTo>
                  <a:lnTo>
                    <a:pt x="725" y="379"/>
                  </a:lnTo>
                  <a:lnTo>
                    <a:pt x="725" y="376"/>
                  </a:lnTo>
                  <a:lnTo>
                    <a:pt x="723" y="369"/>
                  </a:lnTo>
                  <a:lnTo>
                    <a:pt x="723" y="365"/>
                  </a:lnTo>
                  <a:lnTo>
                    <a:pt x="723" y="359"/>
                  </a:lnTo>
                  <a:lnTo>
                    <a:pt x="725" y="354"/>
                  </a:lnTo>
                  <a:lnTo>
                    <a:pt x="725" y="349"/>
                  </a:lnTo>
                  <a:lnTo>
                    <a:pt x="726" y="345"/>
                  </a:lnTo>
                  <a:lnTo>
                    <a:pt x="726" y="341"/>
                  </a:lnTo>
                  <a:lnTo>
                    <a:pt x="729" y="337"/>
                  </a:lnTo>
                  <a:lnTo>
                    <a:pt x="729" y="331"/>
                  </a:lnTo>
                  <a:lnTo>
                    <a:pt x="730" y="326"/>
                  </a:lnTo>
                  <a:lnTo>
                    <a:pt x="731" y="321"/>
                  </a:lnTo>
                  <a:lnTo>
                    <a:pt x="732" y="317"/>
                  </a:lnTo>
                  <a:lnTo>
                    <a:pt x="734" y="312"/>
                  </a:lnTo>
                  <a:lnTo>
                    <a:pt x="736" y="307"/>
                  </a:lnTo>
                  <a:lnTo>
                    <a:pt x="736" y="300"/>
                  </a:lnTo>
                  <a:lnTo>
                    <a:pt x="739" y="296"/>
                  </a:lnTo>
                  <a:lnTo>
                    <a:pt x="740" y="291"/>
                  </a:lnTo>
                  <a:lnTo>
                    <a:pt x="741" y="286"/>
                  </a:lnTo>
                  <a:lnTo>
                    <a:pt x="743" y="281"/>
                  </a:lnTo>
                  <a:lnTo>
                    <a:pt x="744" y="276"/>
                  </a:lnTo>
                  <a:lnTo>
                    <a:pt x="745" y="272"/>
                  </a:lnTo>
                  <a:lnTo>
                    <a:pt x="746" y="267"/>
                  </a:lnTo>
                  <a:lnTo>
                    <a:pt x="748" y="263"/>
                  </a:lnTo>
                  <a:lnTo>
                    <a:pt x="749" y="261"/>
                  </a:lnTo>
                  <a:lnTo>
                    <a:pt x="750" y="253"/>
                  </a:lnTo>
                  <a:lnTo>
                    <a:pt x="753" y="248"/>
                  </a:lnTo>
                  <a:lnTo>
                    <a:pt x="754" y="245"/>
                  </a:lnTo>
                  <a:lnTo>
                    <a:pt x="754" y="244"/>
                  </a:lnTo>
                  <a:lnTo>
                    <a:pt x="819" y="48"/>
                  </a:lnTo>
                  <a:lnTo>
                    <a:pt x="822" y="21"/>
                  </a:lnTo>
                  <a:lnTo>
                    <a:pt x="815" y="0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A6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910" y="2226"/>
              <a:ext cx="557" cy="830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445" y="1"/>
                </a:cxn>
                <a:cxn ang="0">
                  <a:pos x="417" y="5"/>
                </a:cxn>
                <a:cxn ang="0">
                  <a:pos x="393" y="10"/>
                </a:cxn>
                <a:cxn ang="0">
                  <a:pos x="363" y="26"/>
                </a:cxn>
                <a:cxn ang="0">
                  <a:pos x="342" y="38"/>
                </a:cxn>
                <a:cxn ang="0">
                  <a:pos x="321" y="52"/>
                </a:cxn>
                <a:cxn ang="0">
                  <a:pos x="300" y="68"/>
                </a:cxn>
                <a:cxn ang="0">
                  <a:pos x="283" y="79"/>
                </a:cxn>
                <a:cxn ang="0">
                  <a:pos x="263" y="99"/>
                </a:cxn>
                <a:cxn ang="0">
                  <a:pos x="237" y="130"/>
                </a:cxn>
                <a:cxn ang="0">
                  <a:pos x="215" y="162"/>
                </a:cxn>
                <a:cxn ang="0">
                  <a:pos x="199" y="193"/>
                </a:cxn>
                <a:cxn ang="0">
                  <a:pos x="189" y="212"/>
                </a:cxn>
                <a:cxn ang="0">
                  <a:pos x="179" y="234"/>
                </a:cxn>
                <a:cxn ang="0">
                  <a:pos x="167" y="258"/>
                </a:cxn>
                <a:cxn ang="0">
                  <a:pos x="157" y="281"/>
                </a:cxn>
                <a:cxn ang="0">
                  <a:pos x="145" y="303"/>
                </a:cxn>
                <a:cxn ang="0">
                  <a:pos x="131" y="333"/>
                </a:cxn>
                <a:cxn ang="0">
                  <a:pos x="117" y="362"/>
                </a:cxn>
                <a:cxn ang="0">
                  <a:pos x="72" y="446"/>
                </a:cxn>
                <a:cxn ang="0">
                  <a:pos x="36" y="582"/>
                </a:cxn>
                <a:cxn ang="0">
                  <a:pos x="26" y="607"/>
                </a:cxn>
                <a:cxn ang="0">
                  <a:pos x="15" y="637"/>
                </a:cxn>
                <a:cxn ang="0">
                  <a:pos x="5" y="669"/>
                </a:cxn>
                <a:cxn ang="0">
                  <a:pos x="0" y="700"/>
                </a:cxn>
                <a:cxn ang="0">
                  <a:pos x="1" y="725"/>
                </a:cxn>
                <a:cxn ang="0">
                  <a:pos x="13" y="758"/>
                </a:cxn>
                <a:cxn ang="0">
                  <a:pos x="36" y="786"/>
                </a:cxn>
                <a:cxn ang="0">
                  <a:pos x="49" y="794"/>
                </a:cxn>
                <a:cxn ang="0">
                  <a:pos x="79" y="804"/>
                </a:cxn>
                <a:cxn ang="0">
                  <a:pos x="102" y="813"/>
                </a:cxn>
                <a:cxn ang="0">
                  <a:pos x="124" y="821"/>
                </a:cxn>
                <a:cxn ang="0">
                  <a:pos x="148" y="829"/>
                </a:cxn>
                <a:cxn ang="0">
                  <a:pos x="172" y="826"/>
                </a:cxn>
                <a:cxn ang="0">
                  <a:pos x="203" y="821"/>
                </a:cxn>
                <a:cxn ang="0">
                  <a:pos x="237" y="817"/>
                </a:cxn>
                <a:cxn ang="0">
                  <a:pos x="270" y="811"/>
                </a:cxn>
                <a:cxn ang="0">
                  <a:pos x="298" y="808"/>
                </a:cxn>
                <a:cxn ang="0">
                  <a:pos x="317" y="806"/>
                </a:cxn>
                <a:cxn ang="0">
                  <a:pos x="352" y="789"/>
                </a:cxn>
                <a:cxn ang="0">
                  <a:pos x="377" y="771"/>
                </a:cxn>
                <a:cxn ang="0">
                  <a:pos x="410" y="735"/>
                </a:cxn>
                <a:cxn ang="0">
                  <a:pos x="423" y="710"/>
                </a:cxn>
                <a:cxn ang="0">
                  <a:pos x="430" y="688"/>
                </a:cxn>
                <a:cxn ang="0">
                  <a:pos x="432" y="664"/>
                </a:cxn>
                <a:cxn ang="0">
                  <a:pos x="436" y="641"/>
                </a:cxn>
                <a:cxn ang="0">
                  <a:pos x="438" y="613"/>
                </a:cxn>
                <a:cxn ang="0">
                  <a:pos x="557" y="180"/>
                </a:cxn>
                <a:cxn ang="0">
                  <a:pos x="557" y="159"/>
                </a:cxn>
                <a:cxn ang="0">
                  <a:pos x="557" y="133"/>
                </a:cxn>
                <a:cxn ang="0">
                  <a:pos x="556" y="109"/>
                </a:cxn>
                <a:cxn ang="0">
                  <a:pos x="554" y="87"/>
                </a:cxn>
                <a:cxn ang="0">
                  <a:pos x="549" y="67"/>
                </a:cxn>
                <a:cxn ang="0">
                  <a:pos x="538" y="45"/>
                </a:cxn>
                <a:cxn ang="0">
                  <a:pos x="517" y="22"/>
                </a:cxn>
              </a:cxnLst>
              <a:rect l="0" t="0" r="r" b="b"/>
              <a:pathLst>
                <a:path w="557" h="830">
                  <a:moveTo>
                    <a:pt x="486" y="1"/>
                  </a:moveTo>
                  <a:lnTo>
                    <a:pt x="483" y="0"/>
                  </a:lnTo>
                  <a:lnTo>
                    <a:pt x="482" y="0"/>
                  </a:lnTo>
                  <a:lnTo>
                    <a:pt x="478" y="0"/>
                  </a:lnTo>
                  <a:lnTo>
                    <a:pt x="474" y="0"/>
                  </a:lnTo>
                  <a:lnTo>
                    <a:pt x="469" y="0"/>
                  </a:lnTo>
                  <a:lnTo>
                    <a:pt x="463" y="0"/>
                  </a:lnTo>
                  <a:lnTo>
                    <a:pt x="456" y="0"/>
                  </a:lnTo>
                  <a:lnTo>
                    <a:pt x="449" y="1"/>
                  </a:lnTo>
                  <a:lnTo>
                    <a:pt x="445" y="1"/>
                  </a:lnTo>
                  <a:lnTo>
                    <a:pt x="441" y="1"/>
                  </a:lnTo>
                  <a:lnTo>
                    <a:pt x="436" y="1"/>
                  </a:lnTo>
                  <a:lnTo>
                    <a:pt x="433" y="1"/>
                  </a:lnTo>
                  <a:lnTo>
                    <a:pt x="424" y="3"/>
                  </a:lnTo>
                  <a:lnTo>
                    <a:pt x="417" y="5"/>
                  </a:lnTo>
                  <a:lnTo>
                    <a:pt x="413" y="5"/>
                  </a:lnTo>
                  <a:lnTo>
                    <a:pt x="408" y="6"/>
                  </a:lnTo>
                  <a:lnTo>
                    <a:pt x="404" y="8"/>
                  </a:lnTo>
                  <a:lnTo>
                    <a:pt x="400" y="9"/>
                  </a:lnTo>
                  <a:lnTo>
                    <a:pt x="393" y="10"/>
                  </a:lnTo>
                  <a:lnTo>
                    <a:pt x="387" y="14"/>
                  </a:lnTo>
                  <a:lnTo>
                    <a:pt x="380" y="17"/>
                  </a:lnTo>
                  <a:lnTo>
                    <a:pt x="372" y="22"/>
                  </a:lnTo>
                  <a:lnTo>
                    <a:pt x="367" y="23"/>
                  </a:lnTo>
                  <a:lnTo>
                    <a:pt x="363" y="26"/>
                  </a:lnTo>
                  <a:lnTo>
                    <a:pt x="358" y="28"/>
                  </a:lnTo>
                  <a:lnTo>
                    <a:pt x="356" y="31"/>
                  </a:lnTo>
                  <a:lnTo>
                    <a:pt x="351" y="33"/>
                  </a:lnTo>
                  <a:lnTo>
                    <a:pt x="347" y="36"/>
                  </a:lnTo>
                  <a:lnTo>
                    <a:pt x="342" y="38"/>
                  </a:lnTo>
                  <a:lnTo>
                    <a:pt x="338" y="42"/>
                  </a:lnTo>
                  <a:lnTo>
                    <a:pt x="334" y="44"/>
                  </a:lnTo>
                  <a:lnTo>
                    <a:pt x="329" y="47"/>
                  </a:lnTo>
                  <a:lnTo>
                    <a:pt x="325" y="50"/>
                  </a:lnTo>
                  <a:lnTo>
                    <a:pt x="321" y="52"/>
                  </a:lnTo>
                  <a:lnTo>
                    <a:pt x="317" y="55"/>
                  </a:lnTo>
                  <a:lnTo>
                    <a:pt x="312" y="58"/>
                  </a:lnTo>
                  <a:lnTo>
                    <a:pt x="308" y="60"/>
                  </a:lnTo>
                  <a:lnTo>
                    <a:pt x="306" y="63"/>
                  </a:lnTo>
                  <a:lnTo>
                    <a:pt x="300" y="68"/>
                  </a:lnTo>
                  <a:lnTo>
                    <a:pt x="294" y="72"/>
                  </a:lnTo>
                  <a:lnTo>
                    <a:pt x="288" y="74"/>
                  </a:lnTo>
                  <a:lnTo>
                    <a:pt x="286" y="77"/>
                  </a:lnTo>
                  <a:lnTo>
                    <a:pt x="283" y="78"/>
                  </a:lnTo>
                  <a:lnTo>
                    <a:pt x="283" y="79"/>
                  </a:lnTo>
                  <a:lnTo>
                    <a:pt x="280" y="82"/>
                  </a:lnTo>
                  <a:lnTo>
                    <a:pt x="275" y="87"/>
                  </a:lnTo>
                  <a:lnTo>
                    <a:pt x="272" y="90"/>
                  </a:lnTo>
                  <a:lnTo>
                    <a:pt x="268" y="95"/>
                  </a:lnTo>
                  <a:lnTo>
                    <a:pt x="263" y="99"/>
                  </a:lnTo>
                  <a:lnTo>
                    <a:pt x="259" y="105"/>
                  </a:lnTo>
                  <a:lnTo>
                    <a:pt x="252" y="110"/>
                  </a:lnTo>
                  <a:lnTo>
                    <a:pt x="247" y="116"/>
                  </a:lnTo>
                  <a:lnTo>
                    <a:pt x="242" y="123"/>
                  </a:lnTo>
                  <a:lnTo>
                    <a:pt x="237" y="130"/>
                  </a:lnTo>
                  <a:lnTo>
                    <a:pt x="232" y="137"/>
                  </a:lnTo>
                  <a:lnTo>
                    <a:pt x="227" y="145"/>
                  </a:lnTo>
                  <a:lnTo>
                    <a:pt x="222" y="152"/>
                  </a:lnTo>
                  <a:lnTo>
                    <a:pt x="218" y="160"/>
                  </a:lnTo>
                  <a:lnTo>
                    <a:pt x="215" y="162"/>
                  </a:lnTo>
                  <a:lnTo>
                    <a:pt x="213" y="168"/>
                  </a:lnTo>
                  <a:lnTo>
                    <a:pt x="209" y="173"/>
                  </a:lnTo>
                  <a:lnTo>
                    <a:pt x="207" y="179"/>
                  </a:lnTo>
                  <a:lnTo>
                    <a:pt x="203" y="185"/>
                  </a:lnTo>
                  <a:lnTo>
                    <a:pt x="199" y="193"/>
                  </a:lnTo>
                  <a:lnTo>
                    <a:pt x="196" y="196"/>
                  </a:lnTo>
                  <a:lnTo>
                    <a:pt x="195" y="200"/>
                  </a:lnTo>
                  <a:lnTo>
                    <a:pt x="193" y="205"/>
                  </a:lnTo>
                  <a:lnTo>
                    <a:pt x="191" y="208"/>
                  </a:lnTo>
                  <a:lnTo>
                    <a:pt x="189" y="212"/>
                  </a:lnTo>
                  <a:lnTo>
                    <a:pt x="187" y="216"/>
                  </a:lnTo>
                  <a:lnTo>
                    <a:pt x="185" y="221"/>
                  </a:lnTo>
                  <a:lnTo>
                    <a:pt x="182" y="225"/>
                  </a:lnTo>
                  <a:lnTo>
                    <a:pt x="180" y="230"/>
                  </a:lnTo>
                  <a:lnTo>
                    <a:pt x="179" y="234"/>
                  </a:lnTo>
                  <a:lnTo>
                    <a:pt x="176" y="239"/>
                  </a:lnTo>
                  <a:lnTo>
                    <a:pt x="175" y="244"/>
                  </a:lnTo>
                  <a:lnTo>
                    <a:pt x="172" y="249"/>
                  </a:lnTo>
                  <a:lnTo>
                    <a:pt x="170" y="253"/>
                  </a:lnTo>
                  <a:lnTo>
                    <a:pt x="167" y="258"/>
                  </a:lnTo>
                  <a:lnTo>
                    <a:pt x="166" y="262"/>
                  </a:lnTo>
                  <a:lnTo>
                    <a:pt x="163" y="267"/>
                  </a:lnTo>
                  <a:lnTo>
                    <a:pt x="161" y="272"/>
                  </a:lnTo>
                  <a:lnTo>
                    <a:pt x="158" y="276"/>
                  </a:lnTo>
                  <a:lnTo>
                    <a:pt x="157" y="281"/>
                  </a:lnTo>
                  <a:lnTo>
                    <a:pt x="154" y="285"/>
                  </a:lnTo>
                  <a:lnTo>
                    <a:pt x="152" y="290"/>
                  </a:lnTo>
                  <a:lnTo>
                    <a:pt x="149" y="294"/>
                  </a:lnTo>
                  <a:lnTo>
                    <a:pt x="148" y="299"/>
                  </a:lnTo>
                  <a:lnTo>
                    <a:pt x="145" y="303"/>
                  </a:lnTo>
                  <a:lnTo>
                    <a:pt x="143" y="307"/>
                  </a:lnTo>
                  <a:lnTo>
                    <a:pt x="140" y="312"/>
                  </a:lnTo>
                  <a:lnTo>
                    <a:pt x="139" y="316"/>
                  </a:lnTo>
                  <a:lnTo>
                    <a:pt x="135" y="324"/>
                  </a:lnTo>
                  <a:lnTo>
                    <a:pt x="131" y="333"/>
                  </a:lnTo>
                  <a:lnTo>
                    <a:pt x="128" y="339"/>
                  </a:lnTo>
                  <a:lnTo>
                    <a:pt x="125" y="347"/>
                  </a:lnTo>
                  <a:lnTo>
                    <a:pt x="121" y="353"/>
                  </a:lnTo>
                  <a:lnTo>
                    <a:pt x="119" y="358"/>
                  </a:lnTo>
                  <a:lnTo>
                    <a:pt x="117" y="362"/>
                  </a:lnTo>
                  <a:lnTo>
                    <a:pt x="115" y="367"/>
                  </a:lnTo>
                  <a:lnTo>
                    <a:pt x="111" y="373"/>
                  </a:lnTo>
                  <a:lnTo>
                    <a:pt x="111" y="376"/>
                  </a:lnTo>
                  <a:lnTo>
                    <a:pt x="96" y="376"/>
                  </a:lnTo>
                  <a:lnTo>
                    <a:pt x="72" y="446"/>
                  </a:lnTo>
                  <a:lnTo>
                    <a:pt x="58" y="519"/>
                  </a:lnTo>
                  <a:lnTo>
                    <a:pt x="41" y="572"/>
                  </a:lnTo>
                  <a:lnTo>
                    <a:pt x="40" y="572"/>
                  </a:lnTo>
                  <a:lnTo>
                    <a:pt x="38" y="575"/>
                  </a:lnTo>
                  <a:lnTo>
                    <a:pt x="36" y="582"/>
                  </a:lnTo>
                  <a:lnTo>
                    <a:pt x="33" y="588"/>
                  </a:lnTo>
                  <a:lnTo>
                    <a:pt x="31" y="592"/>
                  </a:lnTo>
                  <a:lnTo>
                    <a:pt x="28" y="597"/>
                  </a:lnTo>
                  <a:lnTo>
                    <a:pt x="27" y="602"/>
                  </a:lnTo>
                  <a:lnTo>
                    <a:pt x="26" y="607"/>
                  </a:lnTo>
                  <a:lnTo>
                    <a:pt x="23" y="613"/>
                  </a:lnTo>
                  <a:lnTo>
                    <a:pt x="22" y="619"/>
                  </a:lnTo>
                  <a:lnTo>
                    <a:pt x="19" y="625"/>
                  </a:lnTo>
                  <a:lnTo>
                    <a:pt x="18" y="632"/>
                  </a:lnTo>
                  <a:lnTo>
                    <a:pt x="15" y="637"/>
                  </a:lnTo>
                  <a:lnTo>
                    <a:pt x="13" y="643"/>
                  </a:lnTo>
                  <a:lnTo>
                    <a:pt x="10" y="650"/>
                  </a:lnTo>
                  <a:lnTo>
                    <a:pt x="9" y="656"/>
                  </a:lnTo>
                  <a:lnTo>
                    <a:pt x="7" y="662"/>
                  </a:lnTo>
                  <a:lnTo>
                    <a:pt x="5" y="669"/>
                  </a:lnTo>
                  <a:lnTo>
                    <a:pt x="4" y="675"/>
                  </a:lnTo>
                  <a:lnTo>
                    <a:pt x="3" y="682"/>
                  </a:lnTo>
                  <a:lnTo>
                    <a:pt x="1" y="687"/>
                  </a:lnTo>
                  <a:lnTo>
                    <a:pt x="1" y="693"/>
                  </a:lnTo>
                  <a:lnTo>
                    <a:pt x="0" y="700"/>
                  </a:lnTo>
                  <a:lnTo>
                    <a:pt x="0" y="705"/>
                  </a:lnTo>
                  <a:lnTo>
                    <a:pt x="0" y="710"/>
                  </a:lnTo>
                  <a:lnTo>
                    <a:pt x="0" y="715"/>
                  </a:lnTo>
                  <a:lnTo>
                    <a:pt x="0" y="719"/>
                  </a:lnTo>
                  <a:lnTo>
                    <a:pt x="1" y="725"/>
                  </a:lnTo>
                  <a:lnTo>
                    <a:pt x="1" y="733"/>
                  </a:lnTo>
                  <a:lnTo>
                    <a:pt x="4" y="739"/>
                  </a:lnTo>
                  <a:lnTo>
                    <a:pt x="7" y="747"/>
                  </a:lnTo>
                  <a:lnTo>
                    <a:pt x="10" y="753"/>
                  </a:lnTo>
                  <a:lnTo>
                    <a:pt x="13" y="758"/>
                  </a:lnTo>
                  <a:lnTo>
                    <a:pt x="15" y="765"/>
                  </a:lnTo>
                  <a:lnTo>
                    <a:pt x="19" y="769"/>
                  </a:lnTo>
                  <a:lnTo>
                    <a:pt x="23" y="774"/>
                  </a:lnTo>
                  <a:lnTo>
                    <a:pt x="29" y="781"/>
                  </a:lnTo>
                  <a:lnTo>
                    <a:pt x="36" y="786"/>
                  </a:lnTo>
                  <a:lnTo>
                    <a:pt x="40" y="790"/>
                  </a:lnTo>
                  <a:lnTo>
                    <a:pt x="41" y="792"/>
                  </a:lnTo>
                  <a:lnTo>
                    <a:pt x="42" y="792"/>
                  </a:lnTo>
                  <a:lnTo>
                    <a:pt x="45" y="792"/>
                  </a:lnTo>
                  <a:lnTo>
                    <a:pt x="49" y="794"/>
                  </a:lnTo>
                  <a:lnTo>
                    <a:pt x="55" y="797"/>
                  </a:lnTo>
                  <a:lnTo>
                    <a:pt x="63" y="799"/>
                  </a:lnTo>
                  <a:lnTo>
                    <a:pt x="70" y="802"/>
                  </a:lnTo>
                  <a:lnTo>
                    <a:pt x="75" y="803"/>
                  </a:lnTo>
                  <a:lnTo>
                    <a:pt x="79" y="804"/>
                  </a:lnTo>
                  <a:lnTo>
                    <a:pt x="84" y="807"/>
                  </a:lnTo>
                  <a:lnTo>
                    <a:pt x="88" y="808"/>
                  </a:lnTo>
                  <a:lnTo>
                    <a:pt x="93" y="811"/>
                  </a:lnTo>
                  <a:lnTo>
                    <a:pt x="97" y="812"/>
                  </a:lnTo>
                  <a:lnTo>
                    <a:pt x="102" y="813"/>
                  </a:lnTo>
                  <a:lnTo>
                    <a:pt x="106" y="815"/>
                  </a:lnTo>
                  <a:lnTo>
                    <a:pt x="110" y="816"/>
                  </a:lnTo>
                  <a:lnTo>
                    <a:pt x="115" y="817"/>
                  </a:lnTo>
                  <a:lnTo>
                    <a:pt x="119" y="820"/>
                  </a:lnTo>
                  <a:lnTo>
                    <a:pt x="124" y="821"/>
                  </a:lnTo>
                  <a:lnTo>
                    <a:pt x="130" y="824"/>
                  </a:lnTo>
                  <a:lnTo>
                    <a:pt x="137" y="826"/>
                  </a:lnTo>
                  <a:lnTo>
                    <a:pt x="142" y="827"/>
                  </a:lnTo>
                  <a:lnTo>
                    <a:pt x="145" y="830"/>
                  </a:lnTo>
                  <a:lnTo>
                    <a:pt x="148" y="829"/>
                  </a:lnTo>
                  <a:lnTo>
                    <a:pt x="154" y="829"/>
                  </a:lnTo>
                  <a:lnTo>
                    <a:pt x="157" y="829"/>
                  </a:lnTo>
                  <a:lnTo>
                    <a:pt x="162" y="827"/>
                  </a:lnTo>
                  <a:lnTo>
                    <a:pt x="166" y="826"/>
                  </a:lnTo>
                  <a:lnTo>
                    <a:pt x="172" y="826"/>
                  </a:lnTo>
                  <a:lnTo>
                    <a:pt x="176" y="825"/>
                  </a:lnTo>
                  <a:lnTo>
                    <a:pt x="182" y="825"/>
                  </a:lnTo>
                  <a:lnTo>
                    <a:pt x="189" y="824"/>
                  </a:lnTo>
                  <a:lnTo>
                    <a:pt x="196" y="822"/>
                  </a:lnTo>
                  <a:lnTo>
                    <a:pt x="203" y="821"/>
                  </a:lnTo>
                  <a:lnTo>
                    <a:pt x="209" y="821"/>
                  </a:lnTo>
                  <a:lnTo>
                    <a:pt x="217" y="820"/>
                  </a:lnTo>
                  <a:lnTo>
                    <a:pt x="223" y="820"/>
                  </a:lnTo>
                  <a:lnTo>
                    <a:pt x="231" y="817"/>
                  </a:lnTo>
                  <a:lnTo>
                    <a:pt x="237" y="817"/>
                  </a:lnTo>
                  <a:lnTo>
                    <a:pt x="244" y="816"/>
                  </a:lnTo>
                  <a:lnTo>
                    <a:pt x="251" y="815"/>
                  </a:lnTo>
                  <a:lnTo>
                    <a:pt x="258" y="813"/>
                  </a:lnTo>
                  <a:lnTo>
                    <a:pt x="264" y="812"/>
                  </a:lnTo>
                  <a:lnTo>
                    <a:pt x="270" y="811"/>
                  </a:lnTo>
                  <a:lnTo>
                    <a:pt x="278" y="811"/>
                  </a:lnTo>
                  <a:lnTo>
                    <a:pt x="283" y="809"/>
                  </a:lnTo>
                  <a:lnTo>
                    <a:pt x="288" y="808"/>
                  </a:lnTo>
                  <a:lnTo>
                    <a:pt x="293" y="808"/>
                  </a:lnTo>
                  <a:lnTo>
                    <a:pt x="298" y="808"/>
                  </a:lnTo>
                  <a:lnTo>
                    <a:pt x="302" y="807"/>
                  </a:lnTo>
                  <a:lnTo>
                    <a:pt x="306" y="807"/>
                  </a:lnTo>
                  <a:lnTo>
                    <a:pt x="310" y="807"/>
                  </a:lnTo>
                  <a:lnTo>
                    <a:pt x="314" y="807"/>
                  </a:lnTo>
                  <a:lnTo>
                    <a:pt x="317" y="806"/>
                  </a:lnTo>
                  <a:lnTo>
                    <a:pt x="324" y="804"/>
                  </a:lnTo>
                  <a:lnTo>
                    <a:pt x="330" y="801"/>
                  </a:lnTo>
                  <a:lnTo>
                    <a:pt x="337" y="798"/>
                  </a:lnTo>
                  <a:lnTo>
                    <a:pt x="344" y="794"/>
                  </a:lnTo>
                  <a:lnTo>
                    <a:pt x="352" y="789"/>
                  </a:lnTo>
                  <a:lnTo>
                    <a:pt x="356" y="786"/>
                  </a:lnTo>
                  <a:lnTo>
                    <a:pt x="361" y="783"/>
                  </a:lnTo>
                  <a:lnTo>
                    <a:pt x="365" y="780"/>
                  </a:lnTo>
                  <a:lnTo>
                    <a:pt x="370" y="778"/>
                  </a:lnTo>
                  <a:lnTo>
                    <a:pt x="377" y="771"/>
                  </a:lnTo>
                  <a:lnTo>
                    <a:pt x="384" y="765"/>
                  </a:lnTo>
                  <a:lnTo>
                    <a:pt x="391" y="757"/>
                  </a:lnTo>
                  <a:lnTo>
                    <a:pt x="399" y="751"/>
                  </a:lnTo>
                  <a:lnTo>
                    <a:pt x="405" y="743"/>
                  </a:lnTo>
                  <a:lnTo>
                    <a:pt x="410" y="735"/>
                  </a:lnTo>
                  <a:lnTo>
                    <a:pt x="416" y="729"/>
                  </a:lnTo>
                  <a:lnTo>
                    <a:pt x="421" y="723"/>
                  </a:lnTo>
                  <a:lnTo>
                    <a:pt x="421" y="719"/>
                  </a:lnTo>
                  <a:lnTo>
                    <a:pt x="422" y="715"/>
                  </a:lnTo>
                  <a:lnTo>
                    <a:pt x="423" y="710"/>
                  </a:lnTo>
                  <a:lnTo>
                    <a:pt x="424" y="706"/>
                  </a:lnTo>
                  <a:lnTo>
                    <a:pt x="426" y="702"/>
                  </a:lnTo>
                  <a:lnTo>
                    <a:pt x="427" y="697"/>
                  </a:lnTo>
                  <a:lnTo>
                    <a:pt x="427" y="693"/>
                  </a:lnTo>
                  <a:lnTo>
                    <a:pt x="430" y="688"/>
                  </a:lnTo>
                  <a:lnTo>
                    <a:pt x="430" y="683"/>
                  </a:lnTo>
                  <a:lnTo>
                    <a:pt x="431" y="678"/>
                  </a:lnTo>
                  <a:lnTo>
                    <a:pt x="431" y="674"/>
                  </a:lnTo>
                  <a:lnTo>
                    <a:pt x="432" y="669"/>
                  </a:lnTo>
                  <a:lnTo>
                    <a:pt x="432" y="664"/>
                  </a:lnTo>
                  <a:lnTo>
                    <a:pt x="433" y="660"/>
                  </a:lnTo>
                  <a:lnTo>
                    <a:pt x="433" y="655"/>
                  </a:lnTo>
                  <a:lnTo>
                    <a:pt x="435" y="651"/>
                  </a:lnTo>
                  <a:lnTo>
                    <a:pt x="435" y="645"/>
                  </a:lnTo>
                  <a:lnTo>
                    <a:pt x="436" y="641"/>
                  </a:lnTo>
                  <a:lnTo>
                    <a:pt x="436" y="636"/>
                  </a:lnTo>
                  <a:lnTo>
                    <a:pt x="436" y="632"/>
                  </a:lnTo>
                  <a:lnTo>
                    <a:pt x="437" y="624"/>
                  </a:lnTo>
                  <a:lnTo>
                    <a:pt x="438" y="618"/>
                  </a:lnTo>
                  <a:lnTo>
                    <a:pt x="438" y="613"/>
                  </a:lnTo>
                  <a:lnTo>
                    <a:pt x="438" y="609"/>
                  </a:lnTo>
                  <a:lnTo>
                    <a:pt x="438" y="605"/>
                  </a:lnTo>
                  <a:lnTo>
                    <a:pt x="438" y="605"/>
                  </a:lnTo>
                  <a:lnTo>
                    <a:pt x="441" y="454"/>
                  </a:lnTo>
                  <a:lnTo>
                    <a:pt x="557" y="180"/>
                  </a:lnTo>
                  <a:lnTo>
                    <a:pt x="557" y="178"/>
                  </a:lnTo>
                  <a:lnTo>
                    <a:pt x="557" y="175"/>
                  </a:lnTo>
                  <a:lnTo>
                    <a:pt x="557" y="170"/>
                  </a:lnTo>
                  <a:lnTo>
                    <a:pt x="557" y="165"/>
                  </a:lnTo>
                  <a:lnTo>
                    <a:pt x="557" y="159"/>
                  </a:lnTo>
                  <a:lnTo>
                    <a:pt x="557" y="151"/>
                  </a:lnTo>
                  <a:lnTo>
                    <a:pt x="557" y="146"/>
                  </a:lnTo>
                  <a:lnTo>
                    <a:pt x="557" y="142"/>
                  </a:lnTo>
                  <a:lnTo>
                    <a:pt x="557" y="137"/>
                  </a:lnTo>
                  <a:lnTo>
                    <a:pt x="557" y="133"/>
                  </a:lnTo>
                  <a:lnTo>
                    <a:pt x="556" y="128"/>
                  </a:lnTo>
                  <a:lnTo>
                    <a:pt x="556" y="123"/>
                  </a:lnTo>
                  <a:lnTo>
                    <a:pt x="556" y="118"/>
                  </a:lnTo>
                  <a:lnTo>
                    <a:pt x="556" y="114"/>
                  </a:lnTo>
                  <a:lnTo>
                    <a:pt x="556" y="109"/>
                  </a:lnTo>
                  <a:lnTo>
                    <a:pt x="556" y="105"/>
                  </a:lnTo>
                  <a:lnTo>
                    <a:pt x="556" y="100"/>
                  </a:lnTo>
                  <a:lnTo>
                    <a:pt x="556" y="96"/>
                  </a:lnTo>
                  <a:lnTo>
                    <a:pt x="554" y="92"/>
                  </a:lnTo>
                  <a:lnTo>
                    <a:pt x="554" y="87"/>
                  </a:lnTo>
                  <a:lnTo>
                    <a:pt x="553" y="83"/>
                  </a:lnTo>
                  <a:lnTo>
                    <a:pt x="553" y="82"/>
                  </a:lnTo>
                  <a:lnTo>
                    <a:pt x="553" y="74"/>
                  </a:lnTo>
                  <a:lnTo>
                    <a:pt x="552" y="70"/>
                  </a:lnTo>
                  <a:lnTo>
                    <a:pt x="549" y="67"/>
                  </a:lnTo>
                  <a:lnTo>
                    <a:pt x="548" y="61"/>
                  </a:lnTo>
                  <a:lnTo>
                    <a:pt x="545" y="58"/>
                  </a:lnTo>
                  <a:lnTo>
                    <a:pt x="543" y="52"/>
                  </a:lnTo>
                  <a:lnTo>
                    <a:pt x="539" y="49"/>
                  </a:lnTo>
                  <a:lnTo>
                    <a:pt x="538" y="45"/>
                  </a:lnTo>
                  <a:lnTo>
                    <a:pt x="534" y="40"/>
                  </a:lnTo>
                  <a:lnTo>
                    <a:pt x="531" y="37"/>
                  </a:lnTo>
                  <a:lnTo>
                    <a:pt x="525" y="31"/>
                  </a:lnTo>
                  <a:lnTo>
                    <a:pt x="520" y="26"/>
                  </a:lnTo>
                  <a:lnTo>
                    <a:pt x="517" y="22"/>
                  </a:lnTo>
                  <a:lnTo>
                    <a:pt x="516" y="22"/>
                  </a:lnTo>
                  <a:lnTo>
                    <a:pt x="486" y="1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9494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938" y="2836"/>
              <a:ext cx="148" cy="98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59" y="22"/>
                </a:cxn>
                <a:cxn ang="0">
                  <a:pos x="0" y="98"/>
                </a:cxn>
                <a:cxn ang="0">
                  <a:pos x="124" y="82"/>
                </a:cxn>
                <a:cxn ang="0">
                  <a:pos x="148" y="0"/>
                </a:cxn>
                <a:cxn ang="0">
                  <a:pos x="148" y="0"/>
                </a:cxn>
              </a:cxnLst>
              <a:rect l="0" t="0" r="r" b="b"/>
              <a:pathLst>
                <a:path w="148" h="98">
                  <a:moveTo>
                    <a:pt x="148" y="0"/>
                  </a:moveTo>
                  <a:lnTo>
                    <a:pt x="59" y="22"/>
                  </a:lnTo>
                  <a:lnTo>
                    <a:pt x="0" y="98"/>
                  </a:lnTo>
                  <a:lnTo>
                    <a:pt x="124" y="82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7575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010" y="2698"/>
              <a:ext cx="208" cy="65"/>
            </a:xfrm>
            <a:custGeom>
              <a:avLst/>
              <a:gdLst/>
              <a:ahLst/>
              <a:cxnLst>
                <a:cxn ang="0">
                  <a:pos x="208" y="51"/>
                </a:cxn>
                <a:cxn ang="0">
                  <a:pos x="138" y="0"/>
                </a:cxn>
                <a:cxn ang="0">
                  <a:pos x="0" y="27"/>
                </a:cxn>
                <a:cxn ang="0">
                  <a:pos x="14" y="65"/>
                </a:cxn>
                <a:cxn ang="0">
                  <a:pos x="138" y="34"/>
                </a:cxn>
                <a:cxn ang="0">
                  <a:pos x="208" y="51"/>
                </a:cxn>
                <a:cxn ang="0">
                  <a:pos x="208" y="51"/>
                </a:cxn>
              </a:cxnLst>
              <a:rect l="0" t="0" r="r" b="b"/>
              <a:pathLst>
                <a:path w="208" h="65">
                  <a:moveTo>
                    <a:pt x="208" y="51"/>
                  </a:moveTo>
                  <a:lnTo>
                    <a:pt x="138" y="0"/>
                  </a:lnTo>
                  <a:lnTo>
                    <a:pt x="0" y="27"/>
                  </a:lnTo>
                  <a:lnTo>
                    <a:pt x="14" y="65"/>
                  </a:lnTo>
                  <a:lnTo>
                    <a:pt x="138" y="34"/>
                  </a:lnTo>
                  <a:lnTo>
                    <a:pt x="208" y="51"/>
                  </a:lnTo>
                  <a:lnTo>
                    <a:pt x="208" y="51"/>
                  </a:lnTo>
                  <a:close/>
                </a:path>
              </a:pathLst>
            </a:custGeom>
            <a:solidFill>
              <a:srgbClr val="5959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236" y="2271"/>
              <a:ext cx="106" cy="303"/>
            </a:xfrm>
            <a:custGeom>
              <a:avLst/>
              <a:gdLst/>
              <a:ahLst/>
              <a:cxnLst>
                <a:cxn ang="0">
                  <a:pos x="75" y="38"/>
                </a:cxn>
                <a:cxn ang="0">
                  <a:pos x="65" y="137"/>
                </a:cxn>
                <a:cxn ang="0">
                  <a:pos x="0" y="258"/>
                </a:cxn>
                <a:cxn ang="0">
                  <a:pos x="74" y="303"/>
                </a:cxn>
                <a:cxn ang="0">
                  <a:pos x="92" y="111"/>
                </a:cxn>
                <a:cxn ang="0">
                  <a:pos x="106" y="0"/>
                </a:cxn>
                <a:cxn ang="0">
                  <a:pos x="75" y="38"/>
                </a:cxn>
                <a:cxn ang="0">
                  <a:pos x="75" y="38"/>
                </a:cxn>
              </a:cxnLst>
              <a:rect l="0" t="0" r="r" b="b"/>
              <a:pathLst>
                <a:path w="106" h="303">
                  <a:moveTo>
                    <a:pt x="75" y="38"/>
                  </a:moveTo>
                  <a:lnTo>
                    <a:pt x="65" y="137"/>
                  </a:lnTo>
                  <a:lnTo>
                    <a:pt x="0" y="258"/>
                  </a:lnTo>
                  <a:lnTo>
                    <a:pt x="74" y="303"/>
                  </a:lnTo>
                  <a:lnTo>
                    <a:pt x="92" y="111"/>
                  </a:lnTo>
                  <a:lnTo>
                    <a:pt x="106" y="0"/>
                  </a:lnTo>
                  <a:lnTo>
                    <a:pt x="75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7575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632" y="2798"/>
              <a:ext cx="313" cy="186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141" y="16"/>
                </a:cxn>
                <a:cxn ang="0">
                  <a:pos x="0" y="85"/>
                </a:cxn>
                <a:cxn ang="0">
                  <a:pos x="150" y="186"/>
                </a:cxn>
                <a:cxn ang="0">
                  <a:pos x="269" y="167"/>
                </a:cxn>
                <a:cxn ang="0">
                  <a:pos x="282" y="145"/>
                </a:cxn>
                <a:cxn ang="0">
                  <a:pos x="293" y="71"/>
                </a:cxn>
                <a:cxn ang="0">
                  <a:pos x="313" y="11"/>
                </a:cxn>
                <a:cxn ang="0">
                  <a:pos x="300" y="0"/>
                </a:cxn>
                <a:cxn ang="0">
                  <a:pos x="300" y="0"/>
                </a:cxn>
              </a:cxnLst>
              <a:rect l="0" t="0" r="r" b="b"/>
              <a:pathLst>
                <a:path w="313" h="186">
                  <a:moveTo>
                    <a:pt x="300" y="0"/>
                  </a:moveTo>
                  <a:lnTo>
                    <a:pt x="141" y="16"/>
                  </a:lnTo>
                  <a:lnTo>
                    <a:pt x="0" y="85"/>
                  </a:lnTo>
                  <a:lnTo>
                    <a:pt x="150" y="186"/>
                  </a:lnTo>
                  <a:lnTo>
                    <a:pt x="269" y="167"/>
                  </a:lnTo>
                  <a:lnTo>
                    <a:pt x="282" y="145"/>
                  </a:lnTo>
                  <a:lnTo>
                    <a:pt x="293" y="71"/>
                  </a:lnTo>
                  <a:lnTo>
                    <a:pt x="313" y="11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3174" y="2218"/>
              <a:ext cx="92" cy="99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0" y="60"/>
                </a:cxn>
                <a:cxn ang="0">
                  <a:pos x="23" y="99"/>
                </a:cxn>
                <a:cxn ang="0">
                  <a:pos x="92" y="29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92" h="99">
                  <a:moveTo>
                    <a:pt x="83" y="0"/>
                  </a:moveTo>
                  <a:lnTo>
                    <a:pt x="0" y="60"/>
                  </a:lnTo>
                  <a:lnTo>
                    <a:pt x="23" y="99"/>
                  </a:lnTo>
                  <a:lnTo>
                    <a:pt x="92" y="29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B3B3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3059" y="1897"/>
              <a:ext cx="194" cy="99"/>
            </a:xfrm>
            <a:custGeom>
              <a:avLst/>
              <a:gdLst/>
              <a:ahLst/>
              <a:cxnLst>
                <a:cxn ang="0">
                  <a:pos x="148" y="9"/>
                </a:cxn>
                <a:cxn ang="0">
                  <a:pos x="140" y="4"/>
                </a:cxn>
                <a:cxn ang="0">
                  <a:pos x="125" y="0"/>
                </a:cxn>
                <a:cxn ang="0">
                  <a:pos x="120" y="0"/>
                </a:cxn>
                <a:cxn ang="0">
                  <a:pos x="111" y="3"/>
                </a:cxn>
                <a:cxn ang="0">
                  <a:pos x="102" y="6"/>
                </a:cxn>
                <a:cxn ang="0">
                  <a:pos x="92" y="8"/>
                </a:cxn>
                <a:cxn ang="0">
                  <a:pos x="82" y="11"/>
                </a:cxn>
                <a:cxn ang="0">
                  <a:pos x="74" y="13"/>
                </a:cxn>
                <a:cxn ang="0">
                  <a:pos x="68" y="16"/>
                </a:cxn>
                <a:cxn ang="0">
                  <a:pos x="59" y="18"/>
                </a:cxn>
                <a:cxn ang="0">
                  <a:pos x="49" y="22"/>
                </a:cxn>
                <a:cxn ang="0">
                  <a:pos x="38" y="29"/>
                </a:cxn>
                <a:cxn ang="0">
                  <a:pos x="26" y="34"/>
                </a:cxn>
                <a:cxn ang="0">
                  <a:pos x="17" y="40"/>
                </a:cxn>
                <a:cxn ang="0">
                  <a:pos x="8" y="45"/>
                </a:cxn>
                <a:cxn ang="0">
                  <a:pos x="4" y="52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4" y="86"/>
                </a:cxn>
                <a:cxn ang="0">
                  <a:pos x="12" y="92"/>
                </a:cxn>
                <a:cxn ang="0">
                  <a:pos x="17" y="92"/>
                </a:cxn>
                <a:cxn ang="0">
                  <a:pos x="28" y="95"/>
                </a:cxn>
                <a:cxn ang="0">
                  <a:pos x="41" y="95"/>
                </a:cxn>
                <a:cxn ang="0">
                  <a:pos x="56" y="96"/>
                </a:cxn>
                <a:cxn ang="0">
                  <a:pos x="70" y="98"/>
                </a:cxn>
                <a:cxn ang="0">
                  <a:pos x="84" y="99"/>
                </a:cxn>
                <a:cxn ang="0">
                  <a:pos x="95" y="99"/>
                </a:cxn>
                <a:cxn ang="0">
                  <a:pos x="102" y="99"/>
                </a:cxn>
                <a:cxn ang="0">
                  <a:pos x="114" y="99"/>
                </a:cxn>
                <a:cxn ang="0">
                  <a:pos x="124" y="96"/>
                </a:cxn>
                <a:cxn ang="0">
                  <a:pos x="134" y="96"/>
                </a:cxn>
                <a:cxn ang="0">
                  <a:pos x="144" y="94"/>
                </a:cxn>
                <a:cxn ang="0">
                  <a:pos x="154" y="92"/>
                </a:cxn>
                <a:cxn ang="0">
                  <a:pos x="163" y="90"/>
                </a:cxn>
                <a:cxn ang="0">
                  <a:pos x="168" y="87"/>
                </a:cxn>
                <a:cxn ang="0">
                  <a:pos x="177" y="82"/>
                </a:cxn>
                <a:cxn ang="0">
                  <a:pos x="185" y="78"/>
                </a:cxn>
                <a:cxn ang="0">
                  <a:pos x="190" y="73"/>
                </a:cxn>
                <a:cxn ang="0">
                  <a:pos x="194" y="67"/>
                </a:cxn>
                <a:cxn ang="0">
                  <a:pos x="194" y="54"/>
                </a:cxn>
                <a:cxn ang="0">
                  <a:pos x="193" y="40"/>
                </a:cxn>
                <a:cxn ang="0">
                  <a:pos x="190" y="27"/>
                </a:cxn>
                <a:cxn ang="0">
                  <a:pos x="190" y="22"/>
                </a:cxn>
              </a:cxnLst>
              <a:rect l="0" t="0" r="r" b="b"/>
              <a:pathLst>
                <a:path w="194" h="99">
                  <a:moveTo>
                    <a:pt x="190" y="22"/>
                  </a:moveTo>
                  <a:lnTo>
                    <a:pt x="148" y="9"/>
                  </a:lnTo>
                  <a:lnTo>
                    <a:pt x="145" y="7"/>
                  </a:lnTo>
                  <a:lnTo>
                    <a:pt x="140" y="4"/>
                  </a:lnTo>
                  <a:lnTo>
                    <a:pt x="131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5" y="2"/>
                  </a:lnTo>
                  <a:lnTo>
                    <a:pt x="111" y="3"/>
                  </a:lnTo>
                  <a:lnTo>
                    <a:pt x="106" y="4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2" y="8"/>
                  </a:lnTo>
                  <a:lnTo>
                    <a:pt x="87" y="9"/>
                  </a:lnTo>
                  <a:lnTo>
                    <a:pt x="82" y="11"/>
                  </a:lnTo>
                  <a:lnTo>
                    <a:pt x="78" y="12"/>
                  </a:lnTo>
                  <a:lnTo>
                    <a:pt x="74" y="13"/>
                  </a:lnTo>
                  <a:lnTo>
                    <a:pt x="69" y="14"/>
                  </a:lnTo>
                  <a:lnTo>
                    <a:pt x="68" y="16"/>
                  </a:lnTo>
                  <a:lnTo>
                    <a:pt x="64" y="16"/>
                  </a:lnTo>
                  <a:lnTo>
                    <a:pt x="59" y="18"/>
                  </a:lnTo>
                  <a:lnTo>
                    <a:pt x="52" y="20"/>
                  </a:lnTo>
                  <a:lnTo>
                    <a:pt x="49" y="22"/>
                  </a:lnTo>
                  <a:lnTo>
                    <a:pt x="44" y="26"/>
                  </a:lnTo>
                  <a:lnTo>
                    <a:pt x="38" y="29"/>
                  </a:lnTo>
                  <a:lnTo>
                    <a:pt x="32" y="31"/>
                  </a:lnTo>
                  <a:lnTo>
                    <a:pt x="26" y="34"/>
                  </a:lnTo>
                  <a:lnTo>
                    <a:pt x="21" y="36"/>
                  </a:lnTo>
                  <a:lnTo>
                    <a:pt x="17" y="40"/>
                  </a:lnTo>
                  <a:lnTo>
                    <a:pt x="12" y="43"/>
                  </a:lnTo>
                  <a:lnTo>
                    <a:pt x="8" y="45"/>
                  </a:lnTo>
                  <a:lnTo>
                    <a:pt x="5" y="49"/>
                  </a:lnTo>
                  <a:lnTo>
                    <a:pt x="4" y="52"/>
                  </a:lnTo>
                  <a:lnTo>
                    <a:pt x="2" y="57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2" y="80"/>
                  </a:lnTo>
                  <a:lnTo>
                    <a:pt x="4" y="86"/>
                  </a:lnTo>
                  <a:lnTo>
                    <a:pt x="7" y="90"/>
                  </a:lnTo>
                  <a:lnTo>
                    <a:pt x="12" y="92"/>
                  </a:lnTo>
                  <a:lnTo>
                    <a:pt x="13" y="92"/>
                  </a:lnTo>
                  <a:lnTo>
                    <a:pt x="17" y="92"/>
                  </a:lnTo>
                  <a:lnTo>
                    <a:pt x="22" y="94"/>
                  </a:lnTo>
                  <a:lnTo>
                    <a:pt x="28" y="95"/>
                  </a:lnTo>
                  <a:lnTo>
                    <a:pt x="35" y="95"/>
                  </a:lnTo>
                  <a:lnTo>
                    <a:pt x="41" y="95"/>
                  </a:lnTo>
                  <a:lnTo>
                    <a:pt x="49" y="96"/>
                  </a:lnTo>
                  <a:lnTo>
                    <a:pt x="56" y="96"/>
                  </a:lnTo>
                  <a:lnTo>
                    <a:pt x="64" y="96"/>
                  </a:lnTo>
                  <a:lnTo>
                    <a:pt x="70" y="98"/>
                  </a:lnTo>
                  <a:lnTo>
                    <a:pt x="78" y="98"/>
                  </a:lnTo>
                  <a:lnTo>
                    <a:pt x="84" y="99"/>
                  </a:lnTo>
                  <a:lnTo>
                    <a:pt x="89" y="99"/>
                  </a:lnTo>
                  <a:lnTo>
                    <a:pt x="95" y="99"/>
                  </a:lnTo>
                  <a:lnTo>
                    <a:pt x="98" y="99"/>
                  </a:lnTo>
                  <a:lnTo>
                    <a:pt x="102" y="99"/>
                  </a:lnTo>
                  <a:lnTo>
                    <a:pt x="107" y="99"/>
                  </a:lnTo>
                  <a:lnTo>
                    <a:pt x="114" y="99"/>
                  </a:lnTo>
                  <a:lnTo>
                    <a:pt x="119" y="98"/>
                  </a:lnTo>
                  <a:lnTo>
                    <a:pt x="124" y="96"/>
                  </a:lnTo>
                  <a:lnTo>
                    <a:pt x="129" y="96"/>
                  </a:lnTo>
                  <a:lnTo>
                    <a:pt x="134" y="96"/>
                  </a:lnTo>
                  <a:lnTo>
                    <a:pt x="139" y="95"/>
                  </a:lnTo>
                  <a:lnTo>
                    <a:pt x="144" y="94"/>
                  </a:lnTo>
                  <a:lnTo>
                    <a:pt x="149" y="92"/>
                  </a:lnTo>
                  <a:lnTo>
                    <a:pt x="154" y="92"/>
                  </a:lnTo>
                  <a:lnTo>
                    <a:pt x="158" y="91"/>
                  </a:lnTo>
                  <a:lnTo>
                    <a:pt x="163" y="90"/>
                  </a:lnTo>
                  <a:lnTo>
                    <a:pt x="166" y="89"/>
                  </a:lnTo>
                  <a:lnTo>
                    <a:pt x="168" y="87"/>
                  </a:lnTo>
                  <a:lnTo>
                    <a:pt x="172" y="85"/>
                  </a:lnTo>
                  <a:lnTo>
                    <a:pt x="177" y="82"/>
                  </a:lnTo>
                  <a:lnTo>
                    <a:pt x="181" y="80"/>
                  </a:lnTo>
                  <a:lnTo>
                    <a:pt x="185" y="78"/>
                  </a:lnTo>
                  <a:lnTo>
                    <a:pt x="186" y="76"/>
                  </a:lnTo>
                  <a:lnTo>
                    <a:pt x="190" y="73"/>
                  </a:lnTo>
                  <a:lnTo>
                    <a:pt x="191" y="71"/>
                  </a:lnTo>
                  <a:lnTo>
                    <a:pt x="194" y="67"/>
                  </a:lnTo>
                  <a:lnTo>
                    <a:pt x="194" y="61"/>
                  </a:lnTo>
                  <a:lnTo>
                    <a:pt x="194" y="54"/>
                  </a:lnTo>
                  <a:lnTo>
                    <a:pt x="193" y="46"/>
                  </a:lnTo>
                  <a:lnTo>
                    <a:pt x="193" y="40"/>
                  </a:lnTo>
                  <a:lnTo>
                    <a:pt x="191" y="32"/>
                  </a:lnTo>
                  <a:lnTo>
                    <a:pt x="190" y="27"/>
                  </a:lnTo>
                  <a:lnTo>
                    <a:pt x="190" y="23"/>
                  </a:lnTo>
                  <a:lnTo>
                    <a:pt x="190" y="22"/>
                  </a:lnTo>
                  <a:lnTo>
                    <a:pt x="190" y="22"/>
                  </a:lnTo>
                  <a:close/>
                </a:path>
              </a:pathLst>
            </a:custGeom>
            <a:solidFill>
              <a:srgbClr val="FCBD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018" y="2202"/>
              <a:ext cx="120" cy="15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2" y="69"/>
                </a:cxn>
                <a:cxn ang="0">
                  <a:pos x="0" y="57"/>
                </a:cxn>
                <a:cxn ang="0">
                  <a:pos x="2" y="47"/>
                </a:cxn>
                <a:cxn ang="0">
                  <a:pos x="11" y="43"/>
                </a:cxn>
                <a:cxn ang="0">
                  <a:pos x="20" y="41"/>
                </a:cxn>
                <a:cxn ang="0">
                  <a:pos x="31" y="37"/>
                </a:cxn>
                <a:cxn ang="0">
                  <a:pos x="36" y="34"/>
                </a:cxn>
                <a:cxn ang="0">
                  <a:pos x="46" y="29"/>
                </a:cxn>
                <a:cxn ang="0">
                  <a:pos x="54" y="28"/>
                </a:cxn>
                <a:cxn ang="0">
                  <a:pos x="62" y="25"/>
                </a:cxn>
                <a:cxn ang="0">
                  <a:pos x="69" y="24"/>
                </a:cxn>
                <a:cxn ang="0">
                  <a:pos x="85" y="24"/>
                </a:cxn>
                <a:cxn ang="0">
                  <a:pos x="95" y="6"/>
                </a:cxn>
                <a:cxn ang="0">
                  <a:pos x="99" y="1"/>
                </a:cxn>
                <a:cxn ang="0">
                  <a:pos x="104" y="0"/>
                </a:cxn>
                <a:cxn ang="0">
                  <a:pos x="114" y="2"/>
                </a:cxn>
                <a:cxn ang="0">
                  <a:pos x="119" y="15"/>
                </a:cxn>
                <a:cxn ang="0">
                  <a:pos x="115" y="75"/>
                </a:cxn>
                <a:cxn ang="0">
                  <a:pos x="79" y="129"/>
                </a:cxn>
                <a:cxn ang="0">
                  <a:pos x="71" y="140"/>
                </a:cxn>
                <a:cxn ang="0">
                  <a:pos x="62" y="147"/>
                </a:cxn>
                <a:cxn ang="0">
                  <a:pos x="53" y="152"/>
                </a:cxn>
                <a:cxn ang="0">
                  <a:pos x="43" y="152"/>
                </a:cxn>
                <a:cxn ang="0">
                  <a:pos x="34" y="151"/>
                </a:cxn>
                <a:cxn ang="0">
                  <a:pos x="21" y="146"/>
                </a:cxn>
                <a:cxn ang="0">
                  <a:pos x="14" y="137"/>
                </a:cxn>
                <a:cxn ang="0">
                  <a:pos x="11" y="128"/>
                </a:cxn>
                <a:cxn ang="0">
                  <a:pos x="9" y="116"/>
                </a:cxn>
                <a:cxn ang="0">
                  <a:pos x="9" y="110"/>
                </a:cxn>
                <a:cxn ang="0">
                  <a:pos x="9" y="102"/>
                </a:cxn>
                <a:cxn ang="0">
                  <a:pos x="11" y="93"/>
                </a:cxn>
                <a:cxn ang="0">
                  <a:pos x="13" y="84"/>
                </a:cxn>
                <a:cxn ang="0">
                  <a:pos x="6" y="79"/>
                </a:cxn>
              </a:cxnLst>
              <a:rect l="0" t="0" r="r" b="b"/>
              <a:pathLst>
                <a:path w="120" h="152">
                  <a:moveTo>
                    <a:pt x="6" y="79"/>
                  </a:moveTo>
                  <a:lnTo>
                    <a:pt x="6" y="78"/>
                  </a:lnTo>
                  <a:lnTo>
                    <a:pt x="3" y="74"/>
                  </a:lnTo>
                  <a:lnTo>
                    <a:pt x="2" y="69"/>
                  </a:lnTo>
                  <a:lnTo>
                    <a:pt x="2" y="64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2" y="47"/>
                  </a:lnTo>
                  <a:lnTo>
                    <a:pt x="6" y="46"/>
                  </a:lnTo>
                  <a:lnTo>
                    <a:pt x="11" y="43"/>
                  </a:lnTo>
                  <a:lnTo>
                    <a:pt x="14" y="42"/>
                  </a:lnTo>
                  <a:lnTo>
                    <a:pt x="20" y="41"/>
                  </a:lnTo>
                  <a:lnTo>
                    <a:pt x="25" y="38"/>
                  </a:lnTo>
                  <a:lnTo>
                    <a:pt x="31" y="37"/>
                  </a:lnTo>
                  <a:lnTo>
                    <a:pt x="34" y="37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29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8"/>
                  </a:lnTo>
                  <a:lnTo>
                    <a:pt x="62" y="25"/>
                  </a:lnTo>
                  <a:lnTo>
                    <a:pt x="67" y="25"/>
                  </a:lnTo>
                  <a:lnTo>
                    <a:pt x="69" y="24"/>
                  </a:lnTo>
                  <a:lnTo>
                    <a:pt x="71" y="24"/>
                  </a:lnTo>
                  <a:lnTo>
                    <a:pt x="85" y="24"/>
                  </a:lnTo>
                  <a:lnTo>
                    <a:pt x="95" y="7"/>
                  </a:lnTo>
                  <a:lnTo>
                    <a:pt x="95" y="6"/>
                  </a:lnTo>
                  <a:lnTo>
                    <a:pt x="97" y="4"/>
                  </a:lnTo>
                  <a:lnTo>
                    <a:pt x="99" y="1"/>
                  </a:lnTo>
                  <a:lnTo>
                    <a:pt x="101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2"/>
                  </a:lnTo>
                  <a:lnTo>
                    <a:pt x="118" y="10"/>
                  </a:lnTo>
                  <a:lnTo>
                    <a:pt x="119" y="15"/>
                  </a:lnTo>
                  <a:lnTo>
                    <a:pt x="120" y="19"/>
                  </a:lnTo>
                  <a:lnTo>
                    <a:pt x="115" y="75"/>
                  </a:lnTo>
                  <a:lnTo>
                    <a:pt x="109" y="120"/>
                  </a:lnTo>
                  <a:lnTo>
                    <a:pt x="79" y="129"/>
                  </a:lnTo>
                  <a:lnTo>
                    <a:pt x="76" y="133"/>
                  </a:lnTo>
                  <a:lnTo>
                    <a:pt x="71" y="140"/>
                  </a:lnTo>
                  <a:lnTo>
                    <a:pt x="65" y="144"/>
                  </a:lnTo>
                  <a:lnTo>
                    <a:pt x="62" y="147"/>
                  </a:lnTo>
                  <a:lnTo>
                    <a:pt x="57" y="149"/>
                  </a:lnTo>
                  <a:lnTo>
                    <a:pt x="53" y="152"/>
                  </a:lnTo>
                  <a:lnTo>
                    <a:pt x="46" y="152"/>
                  </a:lnTo>
                  <a:lnTo>
                    <a:pt x="43" y="152"/>
                  </a:lnTo>
                  <a:lnTo>
                    <a:pt x="37" y="151"/>
                  </a:lnTo>
                  <a:lnTo>
                    <a:pt x="34" y="151"/>
                  </a:lnTo>
                  <a:lnTo>
                    <a:pt x="27" y="149"/>
                  </a:lnTo>
                  <a:lnTo>
                    <a:pt x="21" y="146"/>
                  </a:lnTo>
                  <a:lnTo>
                    <a:pt x="16" y="142"/>
                  </a:lnTo>
                  <a:lnTo>
                    <a:pt x="14" y="137"/>
                  </a:lnTo>
                  <a:lnTo>
                    <a:pt x="12" y="131"/>
                  </a:lnTo>
                  <a:lnTo>
                    <a:pt x="11" y="128"/>
                  </a:lnTo>
                  <a:lnTo>
                    <a:pt x="9" y="121"/>
                  </a:lnTo>
                  <a:lnTo>
                    <a:pt x="9" y="116"/>
                  </a:lnTo>
                  <a:lnTo>
                    <a:pt x="9" y="112"/>
                  </a:lnTo>
                  <a:lnTo>
                    <a:pt x="9" y="110"/>
                  </a:lnTo>
                  <a:lnTo>
                    <a:pt x="9" y="106"/>
                  </a:lnTo>
                  <a:lnTo>
                    <a:pt x="9" y="102"/>
                  </a:lnTo>
                  <a:lnTo>
                    <a:pt x="11" y="97"/>
                  </a:lnTo>
                  <a:lnTo>
                    <a:pt x="11" y="93"/>
                  </a:lnTo>
                  <a:lnTo>
                    <a:pt x="12" y="87"/>
                  </a:lnTo>
                  <a:lnTo>
                    <a:pt x="13" y="84"/>
                  </a:lnTo>
                  <a:lnTo>
                    <a:pt x="6" y="79"/>
                  </a:lnTo>
                  <a:lnTo>
                    <a:pt x="6" y="79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3077" y="1993"/>
              <a:ext cx="148" cy="237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17" y="131"/>
                </a:cxn>
                <a:cxn ang="0">
                  <a:pos x="23" y="177"/>
                </a:cxn>
                <a:cxn ang="0">
                  <a:pos x="38" y="216"/>
                </a:cxn>
                <a:cxn ang="0">
                  <a:pos x="61" y="219"/>
                </a:cxn>
                <a:cxn ang="0">
                  <a:pos x="64" y="236"/>
                </a:cxn>
                <a:cxn ang="0">
                  <a:pos x="73" y="234"/>
                </a:cxn>
                <a:cxn ang="0">
                  <a:pos x="85" y="232"/>
                </a:cxn>
                <a:cxn ang="0">
                  <a:pos x="97" y="229"/>
                </a:cxn>
                <a:cxn ang="0">
                  <a:pos x="105" y="224"/>
                </a:cxn>
                <a:cxn ang="0">
                  <a:pos x="113" y="219"/>
                </a:cxn>
                <a:cxn ang="0">
                  <a:pos x="121" y="211"/>
                </a:cxn>
                <a:cxn ang="0">
                  <a:pos x="129" y="204"/>
                </a:cxn>
                <a:cxn ang="0">
                  <a:pos x="134" y="193"/>
                </a:cxn>
                <a:cxn ang="0">
                  <a:pos x="136" y="186"/>
                </a:cxn>
                <a:cxn ang="0">
                  <a:pos x="138" y="176"/>
                </a:cxn>
                <a:cxn ang="0">
                  <a:pos x="141" y="165"/>
                </a:cxn>
                <a:cxn ang="0">
                  <a:pos x="143" y="155"/>
                </a:cxn>
                <a:cxn ang="0">
                  <a:pos x="145" y="146"/>
                </a:cxn>
                <a:cxn ang="0">
                  <a:pos x="147" y="136"/>
                </a:cxn>
                <a:cxn ang="0">
                  <a:pos x="147" y="128"/>
                </a:cxn>
                <a:cxn ang="0">
                  <a:pos x="144" y="117"/>
                </a:cxn>
                <a:cxn ang="0">
                  <a:pos x="143" y="108"/>
                </a:cxn>
                <a:cxn ang="0">
                  <a:pos x="139" y="96"/>
                </a:cxn>
                <a:cxn ang="0">
                  <a:pos x="136" y="87"/>
                </a:cxn>
                <a:cxn ang="0">
                  <a:pos x="133" y="77"/>
                </a:cxn>
                <a:cxn ang="0">
                  <a:pos x="129" y="69"/>
                </a:cxn>
                <a:cxn ang="0">
                  <a:pos x="122" y="60"/>
                </a:cxn>
                <a:cxn ang="0">
                  <a:pos x="113" y="48"/>
                </a:cxn>
                <a:cxn ang="0">
                  <a:pos x="105" y="35"/>
                </a:cxn>
                <a:cxn ang="0">
                  <a:pos x="98" y="27"/>
                </a:cxn>
                <a:cxn ang="0">
                  <a:pos x="93" y="22"/>
                </a:cxn>
                <a:cxn ang="0">
                  <a:pos x="88" y="13"/>
                </a:cxn>
                <a:cxn ang="0">
                  <a:pos x="78" y="5"/>
                </a:cxn>
                <a:cxn ang="0">
                  <a:pos x="68" y="2"/>
                </a:cxn>
                <a:cxn ang="0">
                  <a:pos x="59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4" y="9"/>
                </a:cxn>
                <a:cxn ang="0">
                  <a:pos x="26" y="18"/>
                </a:cxn>
                <a:cxn ang="0">
                  <a:pos x="18" y="26"/>
                </a:cxn>
                <a:cxn ang="0">
                  <a:pos x="9" y="34"/>
                </a:cxn>
                <a:cxn ang="0">
                  <a:pos x="1" y="43"/>
                </a:cxn>
                <a:cxn ang="0">
                  <a:pos x="0" y="45"/>
                </a:cxn>
              </a:cxnLst>
              <a:rect l="0" t="0" r="r" b="b"/>
              <a:pathLst>
                <a:path w="148" h="237">
                  <a:moveTo>
                    <a:pt x="0" y="45"/>
                  </a:moveTo>
                  <a:lnTo>
                    <a:pt x="3" y="104"/>
                  </a:lnTo>
                  <a:lnTo>
                    <a:pt x="8" y="115"/>
                  </a:lnTo>
                  <a:lnTo>
                    <a:pt x="17" y="131"/>
                  </a:lnTo>
                  <a:lnTo>
                    <a:pt x="3" y="172"/>
                  </a:lnTo>
                  <a:lnTo>
                    <a:pt x="23" y="177"/>
                  </a:lnTo>
                  <a:lnTo>
                    <a:pt x="28" y="201"/>
                  </a:lnTo>
                  <a:lnTo>
                    <a:pt x="38" y="216"/>
                  </a:lnTo>
                  <a:lnTo>
                    <a:pt x="52" y="209"/>
                  </a:lnTo>
                  <a:lnTo>
                    <a:pt x="61" y="219"/>
                  </a:lnTo>
                  <a:lnTo>
                    <a:pt x="64" y="237"/>
                  </a:lnTo>
                  <a:lnTo>
                    <a:pt x="64" y="236"/>
                  </a:lnTo>
                  <a:lnTo>
                    <a:pt x="68" y="234"/>
                  </a:lnTo>
                  <a:lnTo>
                    <a:pt x="73" y="234"/>
                  </a:lnTo>
                  <a:lnTo>
                    <a:pt x="79" y="233"/>
                  </a:lnTo>
                  <a:lnTo>
                    <a:pt x="85" y="232"/>
                  </a:lnTo>
                  <a:lnTo>
                    <a:pt x="91" y="230"/>
                  </a:lnTo>
                  <a:lnTo>
                    <a:pt x="97" y="229"/>
                  </a:lnTo>
                  <a:lnTo>
                    <a:pt x="102" y="228"/>
                  </a:lnTo>
                  <a:lnTo>
                    <a:pt x="105" y="224"/>
                  </a:lnTo>
                  <a:lnTo>
                    <a:pt x="110" y="223"/>
                  </a:lnTo>
                  <a:lnTo>
                    <a:pt x="113" y="219"/>
                  </a:lnTo>
                  <a:lnTo>
                    <a:pt x="117" y="216"/>
                  </a:lnTo>
                  <a:lnTo>
                    <a:pt x="121" y="211"/>
                  </a:lnTo>
                  <a:lnTo>
                    <a:pt x="126" y="207"/>
                  </a:lnTo>
                  <a:lnTo>
                    <a:pt x="129" y="204"/>
                  </a:lnTo>
                  <a:lnTo>
                    <a:pt x="133" y="199"/>
                  </a:lnTo>
                  <a:lnTo>
                    <a:pt x="134" y="193"/>
                  </a:lnTo>
                  <a:lnTo>
                    <a:pt x="135" y="190"/>
                  </a:lnTo>
                  <a:lnTo>
                    <a:pt x="136" y="186"/>
                  </a:lnTo>
                  <a:lnTo>
                    <a:pt x="138" y="182"/>
                  </a:lnTo>
                  <a:lnTo>
                    <a:pt x="138" y="176"/>
                  </a:lnTo>
                  <a:lnTo>
                    <a:pt x="139" y="172"/>
                  </a:lnTo>
                  <a:lnTo>
                    <a:pt x="141" y="165"/>
                  </a:lnTo>
                  <a:lnTo>
                    <a:pt x="143" y="160"/>
                  </a:lnTo>
                  <a:lnTo>
                    <a:pt x="143" y="155"/>
                  </a:lnTo>
                  <a:lnTo>
                    <a:pt x="144" y="150"/>
                  </a:lnTo>
                  <a:lnTo>
                    <a:pt x="145" y="146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8" y="133"/>
                  </a:lnTo>
                  <a:lnTo>
                    <a:pt x="147" y="128"/>
                  </a:lnTo>
                  <a:lnTo>
                    <a:pt x="145" y="122"/>
                  </a:lnTo>
                  <a:lnTo>
                    <a:pt x="144" y="117"/>
                  </a:lnTo>
                  <a:lnTo>
                    <a:pt x="143" y="113"/>
                  </a:lnTo>
                  <a:lnTo>
                    <a:pt x="143" y="108"/>
                  </a:lnTo>
                  <a:lnTo>
                    <a:pt x="141" y="103"/>
                  </a:lnTo>
                  <a:lnTo>
                    <a:pt x="139" y="96"/>
                  </a:lnTo>
                  <a:lnTo>
                    <a:pt x="138" y="92"/>
                  </a:lnTo>
                  <a:lnTo>
                    <a:pt x="136" y="87"/>
                  </a:lnTo>
                  <a:lnTo>
                    <a:pt x="135" y="82"/>
                  </a:lnTo>
                  <a:lnTo>
                    <a:pt x="133" y="77"/>
                  </a:lnTo>
                  <a:lnTo>
                    <a:pt x="131" y="73"/>
                  </a:lnTo>
                  <a:lnTo>
                    <a:pt x="129" y="69"/>
                  </a:lnTo>
                  <a:lnTo>
                    <a:pt x="127" y="68"/>
                  </a:lnTo>
                  <a:lnTo>
                    <a:pt x="122" y="60"/>
                  </a:lnTo>
                  <a:lnTo>
                    <a:pt x="117" y="55"/>
                  </a:lnTo>
                  <a:lnTo>
                    <a:pt x="113" y="48"/>
                  </a:lnTo>
                  <a:lnTo>
                    <a:pt x="110" y="43"/>
                  </a:lnTo>
                  <a:lnTo>
                    <a:pt x="105" y="35"/>
                  </a:lnTo>
                  <a:lnTo>
                    <a:pt x="102" y="31"/>
                  </a:lnTo>
                  <a:lnTo>
                    <a:pt x="98" y="27"/>
                  </a:lnTo>
                  <a:lnTo>
                    <a:pt x="96" y="26"/>
                  </a:lnTo>
                  <a:lnTo>
                    <a:pt x="93" y="22"/>
                  </a:lnTo>
                  <a:lnTo>
                    <a:pt x="91" y="18"/>
                  </a:lnTo>
                  <a:lnTo>
                    <a:pt x="88" y="13"/>
                  </a:lnTo>
                  <a:lnTo>
                    <a:pt x="83" y="9"/>
                  </a:lnTo>
                  <a:lnTo>
                    <a:pt x="78" y="5"/>
                  </a:lnTo>
                  <a:lnTo>
                    <a:pt x="73" y="4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50" y="0"/>
                  </a:lnTo>
                  <a:lnTo>
                    <a:pt x="45" y="2"/>
                  </a:lnTo>
                  <a:lnTo>
                    <a:pt x="38" y="7"/>
                  </a:lnTo>
                  <a:lnTo>
                    <a:pt x="34" y="9"/>
                  </a:lnTo>
                  <a:lnTo>
                    <a:pt x="31" y="13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3" y="30"/>
                  </a:lnTo>
                  <a:lnTo>
                    <a:pt x="9" y="34"/>
                  </a:lnTo>
                  <a:lnTo>
                    <a:pt x="6" y="37"/>
                  </a:lnTo>
                  <a:lnTo>
                    <a:pt x="1" y="4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733" y="2621"/>
              <a:ext cx="246" cy="123"/>
            </a:xfrm>
            <a:custGeom>
              <a:avLst/>
              <a:gdLst/>
              <a:ahLst/>
              <a:cxnLst>
                <a:cxn ang="0">
                  <a:pos x="246" y="51"/>
                </a:cxn>
                <a:cxn ang="0">
                  <a:pos x="212" y="49"/>
                </a:cxn>
                <a:cxn ang="0">
                  <a:pos x="175" y="39"/>
                </a:cxn>
                <a:cxn ang="0">
                  <a:pos x="117" y="0"/>
                </a:cxn>
                <a:cxn ang="0">
                  <a:pos x="75" y="1"/>
                </a:cxn>
                <a:cxn ang="0">
                  <a:pos x="52" y="4"/>
                </a:cxn>
                <a:cxn ang="0">
                  <a:pos x="8" y="21"/>
                </a:cxn>
                <a:cxn ang="0">
                  <a:pos x="0" y="23"/>
                </a:cxn>
                <a:cxn ang="0">
                  <a:pos x="9" y="32"/>
                </a:cxn>
                <a:cxn ang="0">
                  <a:pos x="6" y="32"/>
                </a:cxn>
                <a:cxn ang="0">
                  <a:pos x="5" y="36"/>
                </a:cxn>
                <a:cxn ang="0">
                  <a:pos x="4" y="40"/>
                </a:cxn>
                <a:cxn ang="0">
                  <a:pos x="8" y="45"/>
                </a:cxn>
                <a:cxn ang="0">
                  <a:pos x="13" y="47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26" y="55"/>
                </a:cxn>
                <a:cxn ang="0">
                  <a:pos x="27" y="59"/>
                </a:cxn>
                <a:cxn ang="0">
                  <a:pos x="31" y="64"/>
                </a:cxn>
                <a:cxn ang="0">
                  <a:pos x="33" y="64"/>
                </a:cxn>
                <a:cxn ang="0">
                  <a:pos x="38" y="64"/>
                </a:cxn>
                <a:cxn ang="0">
                  <a:pos x="42" y="63"/>
                </a:cxn>
                <a:cxn ang="0">
                  <a:pos x="49" y="62"/>
                </a:cxn>
                <a:cxn ang="0">
                  <a:pos x="52" y="60"/>
                </a:cxn>
                <a:cxn ang="0">
                  <a:pos x="59" y="59"/>
                </a:cxn>
                <a:cxn ang="0">
                  <a:pos x="63" y="59"/>
                </a:cxn>
                <a:cxn ang="0">
                  <a:pos x="69" y="59"/>
                </a:cxn>
                <a:cxn ang="0">
                  <a:pos x="71" y="60"/>
                </a:cxn>
                <a:cxn ang="0">
                  <a:pos x="77" y="62"/>
                </a:cxn>
                <a:cxn ang="0">
                  <a:pos x="82" y="64"/>
                </a:cxn>
                <a:cxn ang="0">
                  <a:pos x="87" y="67"/>
                </a:cxn>
                <a:cxn ang="0">
                  <a:pos x="92" y="69"/>
                </a:cxn>
                <a:cxn ang="0">
                  <a:pos x="97" y="72"/>
                </a:cxn>
                <a:cxn ang="0">
                  <a:pos x="102" y="74"/>
                </a:cxn>
                <a:cxn ang="0">
                  <a:pos x="106" y="77"/>
                </a:cxn>
                <a:cxn ang="0">
                  <a:pos x="110" y="77"/>
                </a:cxn>
                <a:cxn ang="0">
                  <a:pos x="113" y="81"/>
                </a:cxn>
                <a:cxn ang="0">
                  <a:pos x="117" y="83"/>
                </a:cxn>
                <a:cxn ang="0">
                  <a:pos x="122" y="87"/>
                </a:cxn>
                <a:cxn ang="0">
                  <a:pos x="126" y="90"/>
                </a:cxn>
                <a:cxn ang="0">
                  <a:pos x="130" y="94"/>
                </a:cxn>
                <a:cxn ang="0">
                  <a:pos x="131" y="96"/>
                </a:cxn>
                <a:cxn ang="0">
                  <a:pos x="134" y="97"/>
                </a:cxn>
                <a:cxn ang="0">
                  <a:pos x="156" y="115"/>
                </a:cxn>
                <a:cxn ang="0">
                  <a:pos x="199" y="123"/>
                </a:cxn>
                <a:cxn ang="0">
                  <a:pos x="236" y="123"/>
                </a:cxn>
                <a:cxn ang="0">
                  <a:pos x="241" y="99"/>
                </a:cxn>
                <a:cxn ang="0">
                  <a:pos x="246" y="51"/>
                </a:cxn>
                <a:cxn ang="0">
                  <a:pos x="246" y="51"/>
                </a:cxn>
              </a:cxnLst>
              <a:rect l="0" t="0" r="r" b="b"/>
              <a:pathLst>
                <a:path w="246" h="123">
                  <a:moveTo>
                    <a:pt x="246" y="51"/>
                  </a:moveTo>
                  <a:lnTo>
                    <a:pt x="212" y="49"/>
                  </a:lnTo>
                  <a:lnTo>
                    <a:pt x="175" y="39"/>
                  </a:lnTo>
                  <a:lnTo>
                    <a:pt x="117" y="0"/>
                  </a:lnTo>
                  <a:lnTo>
                    <a:pt x="75" y="1"/>
                  </a:lnTo>
                  <a:lnTo>
                    <a:pt x="52" y="4"/>
                  </a:lnTo>
                  <a:lnTo>
                    <a:pt x="8" y="21"/>
                  </a:lnTo>
                  <a:lnTo>
                    <a:pt x="0" y="23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5" y="36"/>
                  </a:lnTo>
                  <a:lnTo>
                    <a:pt x="4" y="40"/>
                  </a:lnTo>
                  <a:lnTo>
                    <a:pt x="8" y="45"/>
                  </a:lnTo>
                  <a:lnTo>
                    <a:pt x="13" y="47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26" y="55"/>
                  </a:lnTo>
                  <a:lnTo>
                    <a:pt x="27" y="59"/>
                  </a:lnTo>
                  <a:lnTo>
                    <a:pt x="31" y="64"/>
                  </a:lnTo>
                  <a:lnTo>
                    <a:pt x="33" y="64"/>
                  </a:lnTo>
                  <a:lnTo>
                    <a:pt x="38" y="64"/>
                  </a:lnTo>
                  <a:lnTo>
                    <a:pt x="42" y="63"/>
                  </a:lnTo>
                  <a:lnTo>
                    <a:pt x="49" y="62"/>
                  </a:lnTo>
                  <a:lnTo>
                    <a:pt x="52" y="60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1" y="60"/>
                  </a:lnTo>
                  <a:lnTo>
                    <a:pt x="77" y="62"/>
                  </a:lnTo>
                  <a:lnTo>
                    <a:pt x="82" y="64"/>
                  </a:lnTo>
                  <a:lnTo>
                    <a:pt x="87" y="67"/>
                  </a:lnTo>
                  <a:lnTo>
                    <a:pt x="92" y="69"/>
                  </a:lnTo>
                  <a:lnTo>
                    <a:pt x="97" y="72"/>
                  </a:lnTo>
                  <a:lnTo>
                    <a:pt x="102" y="74"/>
                  </a:lnTo>
                  <a:lnTo>
                    <a:pt x="106" y="77"/>
                  </a:lnTo>
                  <a:lnTo>
                    <a:pt x="110" y="77"/>
                  </a:lnTo>
                  <a:lnTo>
                    <a:pt x="113" y="81"/>
                  </a:lnTo>
                  <a:lnTo>
                    <a:pt x="117" y="83"/>
                  </a:lnTo>
                  <a:lnTo>
                    <a:pt x="122" y="87"/>
                  </a:lnTo>
                  <a:lnTo>
                    <a:pt x="126" y="90"/>
                  </a:lnTo>
                  <a:lnTo>
                    <a:pt x="130" y="94"/>
                  </a:lnTo>
                  <a:lnTo>
                    <a:pt x="131" y="96"/>
                  </a:lnTo>
                  <a:lnTo>
                    <a:pt x="134" y="97"/>
                  </a:lnTo>
                  <a:lnTo>
                    <a:pt x="156" y="115"/>
                  </a:lnTo>
                  <a:lnTo>
                    <a:pt x="199" y="123"/>
                  </a:lnTo>
                  <a:lnTo>
                    <a:pt x="236" y="123"/>
                  </a:lnTo>
                  <a:lnTo>
                    <a:pt x="241" y="99"/>
                  </a:lnTo>
                  <a:lnTo>
                    <a:pt x="246" y="51"/>
                  </a:lnTo>
                  <a:lnTo>
                    <a:pt x="246" y="51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2244" y="2709"/>
              <a:ext cx="443" cy="8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355" y="80"/>
                </a:cxn>
                <a:cxn ang="0">
                  <a:pos x="443" y="49"/>
                </a:cxn>
                <a:cxn ang="0">
                  <a:pos x="439" y="25"/>
                </a:cxn>
                <a:cxn ang="0">
                  <a:pos x="154" y="0"/>
                </a:cxn>
                <a:cxn ang="0">
                  <a:pos x="94" y="14"/>
                </a:cxn>
                <a:cxn ang="0">
                  <a:pos x="13" y="39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443" h="80">
                  <a:moveTo>
                    <a:pt x="0" y="53"/>
                  </a:moveTo>
                  <a:lnTo>
                    <a:pt x="355" y="80"/>
                  </a:lnTo>
                  <a:lnTo>
                    <a:pt x="443" y="49"/>
                  </a:lnTo>
                  <a:lnTo>
                    <a:pt x="439" y="25"/>
                  </a:lnTo>
                  <a:lnTo>
                    <a:pt x="154" y="0"/>
                  </a:lnTo>
                  <a:lnTo>
                    <a:pt x="94" y="14"/>
                  </a:lnTo>
                  <a:lnTo>
                    <a:pt x="13" y="39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085" y="2698"/>
              <a:ext cx="325" cy="97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86"/>
                </a:cxn>
                <a:cxn ang="0">
                  <a:pos x="85" y="97"/>
                </a:cxn>
                <a:cxn ang="0">
                  <a:pos x="325" y="11"/>
                </a:cxn>
                <a:cxn ang="0">
                  <a:pos x="133" y="0"/>
                </a:cxn>
                <a:cxn ang="0">
                  <a:pos x="133" y="0"/>
                </a:cxn>
              </a:cxnLst>
              <a:rect l="0" t="0" r="r" b="b"/>
              <a:pathLst>
                <a:path w="325" h="97">
                  <a:moveTo>
                    <a:pt x="133" y="0"/>
                  </a:moveTo>
                  <a:lnTo>
                    <a:pt x="0" y="86"/>
                  </a:lnTo>
                  <a:lnTo>
                    <a:pt x="85" y="97"/>
                  </a:lnTo>
                  <a:lnTo>
                    <a:pt x="325" y="11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3B3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1851" y="2671"/>
              <a:ext cx="407" cy="9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305" y="49"/>
                </a:cxn>
                <a:cxn ang="0">
                  <a:pos x="310" y="49"/>
                </a:cxn>
                <a:cxn ang="0">
                  <a:pos x="316" y="47"/>
                </a:cxn>
                <a:cxn ang="0">
                  <a:pos x="324" y="47"/>
                </a:cxn>
                <a:cxn ang="0">
                  <a:pos x="333" y="46"/>
                </a:cxn>
                <a:cxn ang="0">
                  <a:pos x="344" y="45"/>
                </a:cxn>
                <a:cxn ang="0">
                  <a:pos x="355" y="44"/>
                </a:cxn>
                <a:cxn ang="0">
                  <a:pos x="366" y="42"/>
                </a:cxn>
                <a:cxn ang="0">
                  <a:pos x="375" y="40"/>
                </a:cxn>
                <a:cxn ang="0">
                  <a:pos x="385" y="38"/>
                </a:cxn>
                <a:cxn ang="0">
                  <a:pos x="394" y="37"/>
                </a:cxn>
                <a:cxn ang="0">
                  <a:pos x="401" y="36"/>
                </a:cxn>
                <a:cxn ang="0">
                  <a:pos x="407" y="32"/>
                </a:cxn>
                <a:cxn ang="0">
                  <a:pos x="402" y="29"/>
                </a:cxn>
                <a:cxn ang="0">
                  <a:pos x="393" y="27"/>
                </a:cxn>
                <a:cxn ang="0">
                  <a:pos x="383" y="26"/>
                </a:cxn>
                <a:cxn ang="0">
                  <a:pos x="370" y="23"/>
                </a:cxn>
                <a:cxn ang="0">
                  <a:pos x="355" y="22"/>
                </a:cxn>
                <a:cxn ang="0">
                  <a:pos x="346" y="21"/>
                </a:cxn>
                <a:cxn ang="0">
                  <a:pos x="337" y="18"/>
                </a:cxn>
                <a:cxn ang="0">
                  <a:pos x="328" y="17"/>
                </a:cxn>
                <a:cxn ang="0">
                  <a:pos x="319" y="17"/>
                </a:cxn>
                <a:cxn ang="0">
                  <a:pos x="310" y="14"/>
                </a:cxn>
                <a:cxn ang="0">
                  <a:pos x="301" y="14"/>
                </a:cxn>
                <a:cxn ang="0">
                  <a:pos x="292" y="13"/>
                </a:cxn>
                <a:cxn ang="0">
                  <a:pos x="283" y="12"/>
                </a:cxn>
                <a:cxn ang="0">
                  <a:pos x="273" y="10"/>
                </a:cxn>
                <a:cxn ang="0">
                  <a:pos x="264" y="9"/>
                </a:cxn>
                <a:cxn ang="0">
                  <a:pos x="255" y="8"/>
                </a:cxn>
                <a:cxn ang="0">
                  <a:pos x="246" y="8"/>
                </a:cxn>
                <a:cxn ang="0">
                  <a:pos x="237" y="5"/>
                </a:cxn>
                <a:cxn ang="0">
                  <a:pos x="231" y="5"/>
                </a:cxn>
                <a:cxn ang="0">
                  <a:pos x="217" y="4"/>
                </a:cxn>
                <a:cxn ang="0">
                  <a:pos x="206" y="1"/>
                </a:cxn>
                <a:cxn ang="0">
                  <a:pos x="197" y="0"/>
                </a:cxn>
                <a:cxn ang="0">
                  <a:pos x="189" y="0"/>
                </a:cxn>
                <a:cxn ang="0">
                  <a:pos x="106" y="12"/>
                </a:cxn>
              </a:cxnLst>
              <a:rect l="0" t="0" r="r" b="b"/>
              <a:pathLst>
                <a:path w="407" h="96">
                  <a:moveTo>
                    <a:pt x="106" y="12"/>
                  </a:moveTo>
                  <a:lnTo>
                    <a:pt x="0" y="44"/>
                  </a:lnTo>
                  <a:lnTo>
                    <a:pt x="46" y="96"/>
                  </a:lnTo>
                  <a:lnTo>
                    <a:pt x="305" y="49"/>
                  </a:lnTo>
                  <a:lnTo>
                    <a:pt x="306" y="49"/>
                  </a:lnTo>
                  <a:lnTo>
                    <a:pt x="310" y="49"/>
                  </a:lnTo>
                  <a:lnTo>
                    <a:pt x="313" y="47"/>
                  </a:lnTo>
                  <a:lnTo>
                    <a:pt x="316" y="47"/>
                  </a:lnTo>
                  <a:lnTo>
                    <a:pt x="320" y="47"/>
                  </a:lnTo>
                  <a:lnTo>
                    <a:pt x="324" y="47"/>
                  </a:lnTo>
                  <a:lnTo>
                    <a:pt x="328" y="46"/>
                  </a:lnTo>
                  <a:lnTo>
                    <a:pt x="333" y="46"/>
                  </a:lnTo>
                  <a:lnTo>
                    <a:pt x="338" y="45"/>
                  </a:lnTo>
                  <a:lnTo>
                    <a:pt x="344" y="45"/>
                  </a:lnTo>
                  <a:lnTo>
                    <a:pt x="348" y="44"/>
                  </a:lnTo>
                  <a:lnTo>
                    <a:pt x="355" y="44"/>
                  </a:lnTo>
                  <a:lnTo>
                    <a:pt x="360" y="42"/>
                  </a:lnTo>
                  <a:lnTo>
                    <a:pt x="366" y="42"/>
                  </a:lnTo>
                  <a:lnTo>
                    <a:pt x="370" y="41"/>
                  </a:lnTo>
                  <a:lnTo>
                    <a:pt x="375" y="40"/>
                  </a:lnTo>
                  <a:lnTo>
                    <a:pt x="380" y="40"/>
                  </a:lnTo>
                  <a:lnTo>
                    <a:pt x="385" y="38"/>
                  </a:lnTo>
                  <a:lnTo>
                    <a:pt x="389" y="37"/>
                  </a:lnTo>
                  <a:lnTo>
                    <a:pt x="394" y="37"/>
                  </a:lnTo>
                  <a:lnTo>
                    <a:pt x="397" y="36"/>
                  </a:lnTo>
                  <a:lnTo>
                    <a:pt x="401" y="36"/>
                  </a:lnTo>
                  <a:lnTo>
                    <a:pt x="404" y="35"/>
                  </a:lnTo>
                  <a:lnTo>
                    <a:pt x="407" y="32"/>
                  </a:lnTo>
                  <a:lnTo>
                    <a:pt x="406" y="31"/>
                  </a:lnTo>
                  <a:lnTo>
                    <a:pt x="402" y="29"/>
                  </a:lnTo>
                  <a:lnTo>
                    <a:pt x="398" y="28"/>
                  </a:lnTo>
                  <a:lnTo>
                    <a:pt x="393" y="27"/>
                  </a:lnTo>
                  <a:lnTo>
                    <a:pt x="388" y="26"/>
                  </a:lnTo>
                  <a:lnTo>
                    <a:pt x="383" y="26"/>
                  </a:lnTo>
                  <a:lnTo>
                    <a:pt x="376" y="23"/>
                  </a:lnTo>
                  <a:lnTo>
                    <a:pt x="370" y="23"/>
                  </a:lnTo>
                  <a:lnTo>
                    <a:pt x="362" y="22"/>
                  </a:lnTo>
                  <a:lnTo>
                    <a:pt x="355" y="22"/>
                  </a:lnTo>
                  <a:lnTo>
                    <a:pt x="350" y="21"/>
                  </a:lnTo>
                  <a:lnTo>
                    <a:pt x="346" y="21"/>
                  </a:lnTo>
                  <a:lnTo>
                    <a:pt x="341" y="18"/>
                  </a:lnTo>
                  <a:lnTo>
                    <a:pt x="337" y="18"/>
                  </a:lnTo>
                  <a:lnTo>
                    <a:pt x="333" y="18"/>
                  </a:lnTo>
                  <a:lnTo>
                    <a:pt x="328" y="17"/>
                  </a:lnTo>
                  <a:lnTo>
                    <a:pt x="324" y="17"/>
                  </a:lnTo>
                  <a:lnTo>
                    <a:pt x="319" y="17"/>
                  </a:lnTo>
                  <a:lnTo>
                    <a:pt x="314" y="15"/>
                  </a:lnTo>
                  <a:lnTo>
                    <a:pt x="310" y="14"/>
                  </a:lnTo>
                  <a:lnTo>
                    <a:pt x="305" y="14"/>
                  </a:lnTo>
                  <a:lnTo>
                    <a:pt x="301" y="14"/>
                  </a:lnTo>
                  <a:lnTo>
                    <a:pt x="296" y="13"/>
                  </a:lnTo>
                  <a:lnTo>
                    <a:pt x="292" y="13"/>
                  </a:lnTo>
                  <a:lnTo>
                    <a:pt x="287" y="12"/>
                  </a:lnTo>
                  <a:lnTo>
                    <a:pt x="283" y="12"/>
                  </a:lnTo>
                  <a:lnTo>
                    <a:pt x="277" y="12"/>
                  </a:lnTo>
                  <a:lnTo>
                    <a:pt x="273" y="10"/>
                  </a:lnTo>
                  <a:lnTo>
                    <a:pt x="268" y="9"/>
                  </a:lnTo>
                  <a:lnTo>
                    <a:pt x="264" y="9"/>
                  </a:lnTo>
                  <a:lnTo>
                    <a:pt x="259" y="9"/>
                  </a:lnTo>
                  <a:lnTo>
                    <a:pt x="255" y="8"/>
                  </a:lnTo>
                  <a:lnTo>
                    <a:pt x="250" y="8"/>
                  </a:lnTo>
                  <a:lnTo>
                    <a:pt x="246" y="8"/>
                  </a:lnTo>
                  <a:lnTo>
                    <a:pt x="243" y="6"/>
                  </a:lnTo>
                  <a:lnTo>
                    <a:pt x="237" y="5"/>
                  </a:lnTo>
                  <a:lnTo>
                    <a:pt x="234" y="5"/>
                  </a:lnTo>
                  <a:lnTo>
                    <a:pt x="231" y="5"/>
                  </a:lnTo>
                  <a:lnTo>
                    <a:pt x="223" y="4"/>
                  </a:lnTo>
                  <a:lnTo>
                    <a:pt x="217" y="4"/>
                  </a:lnTo>
                  <a:lnTo>
                    <a:pt x="211" y="1"/>
                  </a:lnTo>
                  <a:lnTo>
                    <a:pt x="206" y="1"/>
                  </a:lnTo>
                  <a:lnTo>
                    <a:pt x="199" y="0"/>
                  </a:lnTo>
                  <a:lnTo>
                    <a:pt x="197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06" y="12"/>
                  </a:lnTo>
                  <a:lnTo>
                    <a:pt x="106" y="12"/>
                  </a:lnTo>
                  <a:close/>
                </a:path>
              </a:pathLst>
            </a:custGeom>
            <a:solidFill>
              <a:srgbClr val="F5DB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1648" y="2707"/>
              <a:ext cx="567" cy="89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55"/>
                </a:cxn>
                <a:cxn ang="0">
                  <a:pos x="304" y="88"/>
                </a:cxn>
                <a:cxn ang="0">
                  <a:pos x="437" y="89"/>
                </a:cxn>
                <a:cxn ang="0">
                  <a:pos x="567" y="2"/>
                </a:cxn>
                <a:cxn ang="0">
                  <a:pos x="258" y="38"/>
                </a:cxn>
                <a:cxn ang="0">
                  <a:pos x="233" y="0"/>
                </a:cxn>
                <a:cxn ang="0">
                  <a:pos x="233" y="0"/>
                </a:cxn>
              </a:cxnLst>
              <a:rect l="0" t="0" r="r" b="b"/>
              <a:pathLst>
                <a:path w="567" h="89">
                  <a:moveTo>
                    <a:pt x="233" y="0"/>
                  </a:moveTo>
                  <a:lnTo>
                    <a:pt x="0" y="55"/>
                  </a:lnTo>
                  <a:lnTo>
                    <a:pt x="304" y="88"/>
                  </a:lnTo>
                  <a:lnTo>
                    <a:pt x="437" y="89"/>
                  </a:lnTo>
                  <a:lnTo>
                    <a:pt x="567" y="2"/>
                  </a:lnTo>
                  <a:lnTo>
                    <a:pt x="258" y="38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2230" y="2437"/>
              <a:ext cx="219" cy="24"/>
            </a:xfrm>
            <a:custGeom>
              <a:avLst/>
              <a:gdLst/>
              <a:ahLst/>
              <a:cxnLst>
                <a:cxn ang="0">
                  <a:pos x="219" y="13"/>
                </a:cxn>
                <a:cxn ang="0">
                  <a:pos x="191" y="0"/>
                </a:cxn>
                <a:cxn ang="0">
                  <a:pos x="67" y="0"/>
                </a:cxn>
                <a:cxn ang="0">
                  <a:pos x="0" y="1"/>
                </a:cxn>
                <a:cxn ang="0">
                  <a:pos x="70" y="24"/>
                </a:cxn>
                <a:cxn ang="0">
                  <a:pos x="153" y="24"/>
                </a:cxn>
                <a:cxn ang="0">
                  <a:pos x="195" y="20"/>
                </a:cxn>
                <a:cxn ang="0">
                  <a:pos x="219" y="13"/>
                </a:cxn>
                <a:cxn ang="0">
                  <a:pos x="219" y="13"/>
                </a:cxn>
              </a:cxnLst>
              <a:rect l="0" t="0" r="r" b="b"/>
              <a:pathLst>
                <a:path w="219" h="24">
                  <a:moveTo>
                    <a:pt x="219" y="13"/>
                  </a:moveTo>
                  <a:lnTo>
                    <a:pt x="191" y="0"/>
                  </a:lnTo>
                  <a:lnTo>
                    <a:pt x="67" y="0"/>
                  </a:lnTo>
                  <a:lnTo>
                    <a:pt x="0" y="1"/>
                  </a:lnTo>
                  <a:lnTo>
                    <a:pt x="70" y="24"/>
                  </a:lnTo>
                  <a:lnTo>
                    <a:pt x="153" y="24"/>
                  </a:lnTo>
                  <a:lnTo>
                    <a:pt x="195" y="20"/>
                  </a:lnTo>
                  <a:lnTo>
                    <a:pt x="219" y="13"/>
                  </a:lnTo>
                  <a:lnTo>
                    <a:pt x="219" y="1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2125" y="2461"/>
              <a:ext cx="175" cy="41"/>
            </a:xfrm>
            <a:custGeom>
              <a:avLst/>
              <a:gdLst/>
              <a:ahLst/>
              <a:cxnLst>
                <a:cxn ang="0">
                  <a:pos x="175" y="4"/>
                </a:cxn>
                <a:cxn ang="0">
                  <a:pos x="101" y="41"/>
                </a:cxn>
                <a:cxn ang="0">
                  <a:pos x="0" y="39"/>
                </a:cxn>
                <a:cxn ang="0">
                  <a:pos x="128" y="0"/>
                </a:cxn>
                <a:cxn ang="0">
                  <a:pos x="175" y="4"/>
                </a:cxn>
                <a:cxn ang="0">
                  <a:pos x="175" y="4"/>
                </a:cxn>
              </a:cxnLst>
              <a:rect l="0" t="0" r="r" b="b"/>
              <a:pathLst>
                <a:path w="175" h="41">
                  <a:moveTo>
                    <a:pt x="175" y="4"/>
                  </a:moveTo>
                  <a:lnTo>
                    <a:pt x="101" y="41"/>
                  </a:lnTo>
                  <a:lnTo>
                    <a:pt x="0" y="39"/>
                  </a:lnTo>
                  <a:lnTo>
                    <a:pt x="128" y="0"/>
                  </a:lnTo>
                  <a:lnTo>
                    <a:pt x="175" y="4"/>
                  </a:lnTo>
                  <a:lnTo>
                    <a:pt x="175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1957" y="2502"/>
              <a:ext cx="245" cy="183"/>
            </a:xfrm>
            <a:custGeom>
              <a:avLst/>
              <a:gdLst/>
              <a:ahLst/>
              <a:cxnLst>
                <a:cxn ang="0">
                  <a:pos x="231" y="0"/>
                </a:cxn>
                <a:cxn ang="0">
                  <a:pos x="0" y="0"/>
                </a:cxn>
                <a:cxn ang="0">
                  <a:pos x="7" y="183"/>
                </a:cxn>
                <a:cxn ang="0">
                  <a:pos x="245" y="44"/>
                </a:cxn>
                <a:cxn ang="0">
                  <a:pos x="231" y="0"/>
                </a:cxn>
                <a:cxn ang="0">
                  <a:pos x="231" y="0"/>
                </a:cxn>
              </a:cxnLst>
              <a:rect l="0" t="0" r="r" b="b"/>
              <a:pathLst>
                <a:path w="245" h="183">
                  <a:moveTo>
                    <a:pt x="231" y="0"/>
                  </a:moveTo>
                  <a:lnTo>
                    <a:pt x="0" y="0"/>
                  </a:lnTo>
                  <a:lnTo>
                    <a:pt x="7" y="183"/>
                  </a:lnTo>
                  <a:lnTo>
                    <a:pt x="245" y="44"/>
                  </a:lnTo>
                  <a:lnTo>
                    <a:pt x="231" y="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1974" y="2500"/>
              <a:ext cx="467" cy="207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28" y="0"/>
                </a:cxn>
                <a:cxn ang="0">
                  <a:pos x="221" y="2"/>
                </a:cxn>
                <a:cxn ang="0">
                  <a:pos x="210" y="6"/>
                </a:cxn>
                <a:cxn ang="0">
                  <a:pos x="197" y="11"/>
                </a:cxn>
                <a:cxn ang="0">
                  <a:pos x="188" y="14"/>
                </a:cxn>
                <a:cxn ang="0">
                  <a:pos x="181" y="18"/>
                </a:cxn>
                <a:cxn ang="0">
                  <a:pos x="172" y="20"/>
                </a:cxn>
                <a:cxn ang="0">
                  <a:pos x="163" y="24"/>
                </a:cxn>
                <a:cxn ang="0">
                  <a:pos x="153" y="28"/>
                </a:cxn>
                <a:cxn ang="0">
                  <a:pos x="144" y="32"/>
                </a:cxn>
                <a:cxn ang="0">
                  <a:pos x="134" y="35"/>
                </a:cxn>
                <a:cxn ang="0">
                  <a:pos x="123" y="41"/>
                </a:cxn>
                <a:cxn ang="0">
                  <a:pos x="113" y="43"/>
                </a:cxn>
                <a:cxn ang="0">
                  <a:pos x="103" y="47"/>
                </a:cxn>
                <a:cxn ang="0">
                  <a:pos x="93" y="51"/>
                </a:cxn>
                <a:cxn ang="0">
                  <a:pos x="84" y="55"/>
                </a:cxn>
                <a:cxn ang="0">
                  <a:pos x="74" y="59"/>
                </a:cxn>
                <a:cxn ang="0">
                  <a:pos x="65" y="62"/>
                </a:cxn>
                <a:cxn ang="0">
                  <a:pos x="56" y="66"/>
                </a:cxn>
                <a:cxn ang="0">
                  <a:pos x="49" y="70"/>
                </a:cxn>
                <a:cxn ang="0">
                  <a:pos x="34" y="76"/>
                </a:cxn>
                <a:cxn ang="0">
                  <a:pos x="23" y="82"/>
                </a:cxn>
                <a:cxn ang="0">
                  <a:pos x="15" y="85"/>
                </a:cxn>
                <a:cxn ang="0">
                  <a:pos x="13" y="89"/>
                </a:cxn>
                <a:cxn ang="0">
                  <a:pos x="10" y="96"/>
                </a:cxn>
                <a:cxn ang="0">
                  <a:pos x="9" y="106"/>
                </a:cxn>
                <a:cxn ang="0">
                  <a:pos x="6" y="120"/>
                </a:cxn>
                <a:cxn ang="0">
                  <a:pos x="4" y="135"/>
                </a:cxn>
                <a:cxn ang="0">
                  <a:pos x="1" y="149"/>
                </a:cxn>
                <a:cxn ang="0">
                  <a:pos x="0" y="162"/>
                </a:cxn>
                <a:cxn ang="0">
                  <a:pos x="0" y="170"/>
                </a:cxn>
                <a:cxn ang="0">
                  <a:pos x="0" y="174"/>
                </a:cxn>
                <a:cxn ang="0">
                  <a:pos x="438" y="207"/>
                </a:cxn>
                <a:cxn ang="0">
                  <a:pos x="467" y="46"/>
                </a:cxn>
                <a:cxn ang="0">
                  <a:pos x="447" y="15"/>
                </a:cxn>
              </a:cxnLst>
              <a:rect l="0" t="0" r="r" b="b"/>
              <a:pathLst>
                <a:path w="467" h="207">
                  <a:moveTo>
                    <a:pt x="447" y="15"/>
                  </a:moveTo>
                  <a:lnTo>
                    <a:pt x="232" y="0"/>
                  </a:lnTo>
                  <a:lnTo>
                    <a:pt x="230" y="0"/>
                  </a:lnTo>
                  <a:lnTo>
                    <a:pt x="228" y="0"/>
                  </a:lnTo>
                  <a:lnTo>
                    <a:pt x="225" y="0"/>
                  </a:lnTo>
                  <a:lnTo>
                    <a:pt x="221" y="2"/>
                  </a:lnTo>
                  <a:lnTo>
                    <a:pt x="216" y="4"/>
                  </a:lnTo>
                  <a:lnTo>
                    <a:pt x="210" y="6"/>
                  </a:lnTo>
                  <a:lnTo>
                    <a:pt x="204" y="9"/>
                  </a:lnTo>
                  <a:lnTo>
                    <a:pt x="197" y="11"/>
                  </a:lnTo>
                  <a:lnTo>
                    <a:pt x="193" y="12"/>
                  </a:lnTo>
                  <a:lnTo>
                    <a:pt x="188" y="14"/>
                  </a:lnTo>
                  <a:lnTo>
                    <a:pt x="185" y="15"/>
                  </a:lnTo>
                  <a:lnTo>
                    <a:pt x="181" y="18"/>
                  </a:lnTo>
                  <a:lnTo>
                    <a:pt x="176" y="19"/>
                  </a:lnTo>
                  <a:lnTo>
                    <a:pt x="172" y="20"/>
                  </a:lnTo>
                  <a:lnTo>
                    <a:pt x="167" y="23"/>
                  </a:lnTo>
                  <a:lnTo>
                    <a:pt x="163" y="24"/>
                  </a:lnTo>
                  <a:lnTo>
                    <a:pt x="158" y="25"/>
                  </a:lnTo>
                  <a:lnTo>
                    <a:pt x="153" y="28"/>
                  </a:lnTo>
                  <a:lnTo>
                    <a:pt x="148" y="29"/>
                  </a:lnTo>
                  <a:lnTo>
                    <a:pt x="144" y="32"/>
                  </a:lnTo>
                  <a:lnTo>
                    <a:pt x="139" y="33"/>
                  </a:lnTo>
                  <a:lnTo>
                    <a:pt x="134" y="35"/>
                  </a:lnTo>
                  <a:lnTo>
                    <a:pt x="128" y="38"/>
                  </a:lnTo>
                  <a:lnTo>
                    <a:pt x="123" y="41"/>
                  </a:lnTo>
                  <a:lnTo>
                    <a:pt x="118" y="42"/>
                  </a:lnTo>
                  <a:lnTo>
                    <a:pt x="113" y="43"/>
                  </a:lnTo>
                  <a:lnTo>
                    <a:pt x="108" y="46"/>
                  </a:lnTo>
                  <a:lnTo>
                    <a:pt x="103" y="47"/>
                  </a:lnTo>
                  <a:lnTo>
                    <a:pt x="98" y="50"/>
                  </a:lnTo>
                  <a:lnTo>
                    <a:pt x="93" y="51"/>
                  </a:lnTo>
                  <a:lnTo>
                    <a:pt x="88" y="53"/>
                  </a:lnTo>
                  <a:lnTo>
                    <a:pt x="84" y="55"/>
                  </a:lnTo>
                  <a:lnTo>
                    <a:pt x="79" y="56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2"/>
                  </a:lnTo>
                  <a:lnTo>
                    <a:pt x="61" y="64"/>
                  </a:lnTo>
                  <a:lnTo>
                    <a:pt x="56" y="66"/>
                  </a:lnTo>
                  <a:lnTo>
                    <a:pt x="52" y="67"/>
                  </a:lnTo>
                  <a:lnTo>
                    <a:pt x="49" y="70"/>
                  </a:lnTo>
                  <a:lnTo>
                    <a:pt x="41" y="73"/>
                  </a:lnTo>
                  <a:lnTo>
                    <a:pt x="34" y="76"/>
                  </a:lnTo>
                  <a:lnTo>
                    <a:pt x="28" y="79"/>
                  </a:lnTo>
                  <a:lnTo>
                    <a:pt x="23" y="82"/>
                  </a:lnTo>
                  <a:lnTo>
                    <a:pt x="19" y="84"/>
                  </a:lnTo>
                  <a:lnTo>
                    <a:pt x="15" y="85"/>
                  </a:lnTo>
                  <a:lnTo>
                    <a:pt x="14" y="88"/>
                  </a:lnTo>
                  <a:lnTo>
                    <a:pt x="13" y="89"/>
                  </a:lnTo>
                  <a:lnTo>
                    <a:pt x="11" y="90"/>
                  </a:lnTo>
                  <a:lnTo>
                    <a:pt x="10" y="96"/>
                  </a:lnTo>
                  <a:lnTo>
                    <a:pt x="9" y="99"/>
                  </a:lnTo>
                  <a:lnTo>
                    <a:pt x="9" y="106"/>
                  </a:lnTo>
                  <a:lnTo>
                    <a:pt x="6" y="112"/>
                  </a:lnTo>
                  <a:lnTo>
                    <a:pt x="6" y="120"/>
                  </a:lnTo>
                  <a:lnTo>
                    <a:pt x="5" y="126"/>
                  </a:lnTo>
                  <a:lnTo>
                    <a:pt x="4" y="135"/>
                  </a:lnTo>
                  <a:lnTo>
                    <a:pt x="2" y="142"/>
                  </a:lnTo>
                  <a:lnTo>
                    <a:pt x="1" y="149"/>
                  </a:lnTo>
                  <a:lnTo>
                    <a:pt x="1" y="154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67" y="183"/>
                  </a:lnTo>
                  <a:lnTo>
                    <a:pt x="438" y="207"/>
                  </a:lnTo>
                  <a:lnTo>
                    <a:pt x="460" y="168"/>
                  </a:lnTo>
                  <a:lnTo>
                    <a:pt x="467" y="46"/>
                  </a:lnTo>
                  <a:lnTo>
                    <a:pt x="447" y="15"/>
                  </a:lnTo>
                  <a:lnTo>
                    <a:pt x="447" y="15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2429" y="2475"/>
              <a:ext cx="240" cy="20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5" y="196"/>
                </a:cxn>
                <a:cxn ang="0">
                  <a:pos x="31" y="208"/>
                </a:cxn>
                <a:cxn ang="0">
                  <a:pos x="100" y="172"/>
                </a:cxn>
                <a:cxn ang="0">
                  <a:pos x="240" y="117"/>
                </a:cxn>
                <a:cxn ang="0">
                  <a:pos x="234" y="9"/>
                </a:cxn>
                <a:cxn ang="0">
                  <a:pos x="203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40" h="208">
                  <a:moveTo>
                    <a:pt x="0" y="44"/>
                  </a:moveTo>
                  <a:lnTo>
                    <a:pt x="5" y="196"/>
                  </a:lnTo>
                  <a:lnTo>
                    <a:pt x="31" y="208"/>
                  </a:lnTo>
                  <a:lnTo>
                    <a:pt x="100" y="172"/>
                  </a:lnTo>
                  <a:lnTo>
                    <a:pt x="240" y="117"/>
                  </a:lnTo>
                  <a:lnTo>
                    <a:pt x="234" y="9"/>
                  </a:lnTo>
                  <a:lnTo>
                    <a:pt x="203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5959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2036" y="2015"/>
              <a:ext cx="616" cy="422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266" y="26"/>
                </a:cxn>
                <a:cxn ang="0">
                  <a:pos x="208" y="99"/>
                </a:cxn>
                <a:cxn ang="0">
                  <a:pos x="0" y="345"/>
                </a:cxn>
                <a:cxn ang="0">
                  <a:pos x="208" y="366"/>
                </a:cxn>
                <a:cxn ang="0">
                  <a:pos x="270" y="422"/>
                </a:cxn>
                <a:cxn ang="0">
                  <a:pos x="386" y="411"/>
                </a:cxn>
                <a:cxn ang="0">
                  <a:pos x="385" y="403"/>
                </a:cxn>
                <a:cxn ang="0">
                  <a:pos x="384" y="391"/>
                </a:cxn>
                <a:cxn ang="0">
                  <a:pos x="382" y="381"/>
                </a:cxn>
                <a:cxn ang="0">
                  <a:pos x="381" y="371"/>
                </a:cxn>
                <a:cxn ang="0">
                  <a:pos x="381" y="361"/>
                </a:cxn>
                <a:cxn ang="0">
                  <a:pos x="379" y="347"/>
                </a:cxn>
                <a:cxn ang="0">
                  <a:pos x="377" y="333"/>
                </a:cxn>
                <a:cxn ang="0">
                  <a:pos x="376" y="317"/>
                </a:cxn>
                <a:cxn ang="0">
                  <a:pos x="375" y="302"/>
                </a:cxn>
                <a:cxn ang="0">
                  <a:pos x="374" y="285"/>
                </a:cxn>
                <a:cxn ang="0">
                  <a:pos x="372" y="269"/>
                </a:cxn>
                <a:cxn ang="0">
                  <a:pos x="370" y="252"/>
                </a:cxn>
                <a:cxn ang="0">
                  <a:pos x="368" y="234"/>
                </a:cxn>
                <a:cxn ang="0">
                  <a:pos x="367" y="217"/>
                </a:cxn>
                <a:cxn ang="0">
                  <a:pos x="366" y="200"/>
                </a:cxn>
                <a:cxn ang="0">
                  <a:pos x="363" y="182"/>
                </a:cxn>
                <a:cxn ang="0">
                  <a:pos x="362" y="166"/>
                </a:cxn>
                <a:cxn ang="0">
                  <a:pos x="361" y="150"/>
                </a:cxn>
                <a:cxn ang="0">
                  <a:pos x="359" y="133"/>
                </a:cxn>
                <a:cxn ang="0">
                  <a:pos x="359" y="119"/>
                </a:cxn>
                <a:cxn ang="0">
                  <a:pos x="358" y="105"/>
                </a:cxn>
                <a:cxn ang="0">
                  <a:pos x="358" y="92"/>
                </a:cxn>
                <a:cxn ang="0">
                  <a:pos x="357" y="79"/>
                </a:cxn>
                <a:cxn ang="0">
                  <a:pos x="357" y="69"/>
                </a:cxn>
                <a:cxn ang="0">
                  <a:pos x="357" y="60"/>
                </a:cxn>
                <a:cxn ang="0">
                  <a:pos x="357" y="50"/>
                </a:cxn>
                <a:cxn ang="0">
                  <a:pos x="358" y="42"/>
                </a:cxn>
                <a:cxn ang="0">
                  <a:pos x="361" y="40"/>
                </a:cxn>
                <a:cxn ang="0">
                  <a:pos x="367" y="40"/>
                </a:cxn>
                <a:cxn ang="0">
                  <a:pos x="379" y="38"/>
                </a:cxn>
                <a:cxn ang="0">
                  <a:pos x="390" y="37"/>
                </a:cxn>
                <a:cxn ang="0">
                  <a:pos x="399" y="37"/>
                </a:cxn>
                <a:cxn ang="0">
                  <a:pos x="408" y="36"/>
                </a:cxn>
                <a:cxn ang="0">
                  <a:pos x="417" y="35"/>
                </a:cxn>
                <a:cxn ang="0">
                  <a:pos x="427" y="33"/>
                </a:cxn>
                <a:cxn ang="0">
                  <a:pos x="438" y="32"/>
                </a:cxn>
                <a:cxn ang="0">
                  <a:pos x="450" y="31"/>
                </a:cxn>
                <a:cxn ang="0">
                  <a:pos x="460" y="29"/>
                </a:cxn>
                <a:cxn ang="0">
                  <a:pos x="472" y="29"/>
                </a:cxn>
                <a:cxn ang="0">
                  <a:pos x="484" y="28"/>
                </a:cxn>
                <a:cxn ang="0">
                  <a:pos x="496" y="27"/>
                </a:cxn>
                <a:cxn ang="0">
                  <a:pos x="507" y="26"/>
                </a:cxn>
                <a:cxn ang="0">
                  <a:pos x="519" y="26"/>
                </a:cxn>
                <a:cxn ang="0">
                  <a:pos x="530" y="24"/>
                </a:cxn>
                <a:cxn ang="0">
                  <a:pos x="540" y="23"/>
                </a:cxn>
                <a:cxn ang="0">
                  <a:pos x="551" y="22"/>
                </a:cxn>
                <a:cxn ang="0">
                  <a:pos x="562" y="21"/>
                </a:cxn>
                <a:cxn ang="0">
                  <a:pos x="571" y="21"/>
                </a:cxn>
                <a:cxn ang="0">
                  <a:pos x="584" y="18"/>
                </a:cxn>
                <a:cxn ang="0">
                  <a:pos x="598" y="17"/>
                </a:cxn>
                <a:cxn ang="0">
                  <a:pos x="608" y="17"/>
                </a:cxn>
                <a:cxn ang="0">
                  <a:pos x="614" y="17"/>
                </a:cxn>
                <a:cxn ang="0">
                  <a:pos x="616" y="17"/>
                </a:cxn>
              </a:cxnLst>
              <a:rect l="0" t="0" r="r" b="b"/>
              <a:pathLst>
                <a:path w="616" h="422">
                  <a:moveTo>
                    <a:pt x="616" y="17"/>
                  </a:moveTo>
                  <a:lnTo>
                    <a:pt x="580" y="0"/>
                  </a:lnTo>
                  <a:lnTo>
                    <a:pt x="412" y="3"/>
                  </a:lnTo>
                  <a:lnTo>
                    <a:pt x="266" y="26"/>
                  </a:lnTo>
                  <a:lnTo>
                    <a:pt x="216" y="60"/>
                  </a:lnTo>
                  <a:lnTo>
                    <a:pt x="208" y="99"/>
                  </a:lnTo>
                  <a:lnTo>
                    <a:pt x="17" y="111"/>
                  </a:lnTo>
                  <a:lnTo>
                    <a:pt x="0" y="345"/>
                  </a:lnTo>
                  <a:lnTo>
                    <a:pt x="27" y="366"/>
                  </a:lnTo>
                  <a:lnTo>
                    <a:pt x="208" y="366"/>
                  </a:lnTo>
                  <a:lnTo>
                    <a:pt x="233" y="372"/>
                  </a:lnTo>
                  <a:lnTo>
                    <a:pt x="270" y="422"/>
                  </a:lnTo>
                  <a:lnTo>
                    <a:pt x="386" y="413"/>
                  </a:lnTo>
                  <a:lnTo>
                    <a:pt x="386" y="411"/>
                  </a:lnTo>
                  <a:lnTo>
                    <a:pt x="386" y="408"/>
                  </a:lnTo>
                  <a:lnTo>
                    <a:pt x="385" y="403"/>
                  </a:lnTo>
                  <a:lnTo>
                    <a:pt x="385" y="396"/>
                  </a:lnTo>
                  <a:lnTo>
                    <a:pt x="384" y="391"/>
                  </a:lnTo>
                  <a:lnTo>
                    <a:pt x="382" y="388"/>
                  </a:lnTo>
                  <a:lnTo>
                    <a:pt x="382" y="381"/>
                  </a:lnTo>
                  <a:lnTo>
                    <a:pt x="382" y="377"/>
                  </a:lnTo>
                  <a:lnTo>
                    <a:pt x="381" y="371"/>
                  </a:lnTo>
                  <a:lnTo>
                    <a:pt x="381" y="366"/>
                  </a:lnTo>
                  <a:lnTo>
                    <a:pt x="381" y="361"/>
                  </a:lnTo>
                  <a:lnTo>
                    <a:pt x="381" y="354"/>
                  </a:lnTo>
                  <a:lnTo>
                    <a:pt x="379" y="347"/>
                  </a:lnTo>
                  <a:lnTo>
                    <a:pt x="379" y="340"/>
                  </a:lnTo>
                  <a:lnTo>
                    <a:pt x="377" y="333"/>
                  </a:lnTo>
                  <a:lnTo>
                    <a:pt x="377" y="326"/>
                  </a:lnTo>
                  <a:lnTo>
                    <a:pt x="376" y="317"/>
                  </a:lnTo>
                  <a:lnTo>
                    <a:pt x="376" y="310"/>
                  </a:lnTo>
                  <a:lnTo>
                    <a:pt x="375" y="302"/>
                  </a:lnTo>
                  <a:lnTo>
                    <a:pt x="375" y="294"/>
                  </a:lnTo>
                  <a:lnTo>
                    <a:pt x="374" y="285"/>
                  </a:lnTo>
                  <a:lnTo>
                    <a:pt x="372" y="278"/>
                  </a:lnTo>
                  <a:lnTo>
                    <a:pt x="372" y="269"/>
                  </a:lnTo>
                  <a:lnTo>
                    <a:pt x="371" y="261"/>
                  </a:lnTo>
                  <a:lnTo>
                    <a:pt x="370" y="252"/>
                  </a:lnTo>
                  <a:lnTo>
                    <a:pt x="370" y="244"/>
                  </a:lnTo>
                  <a:lnTo>
                    <a:pt x="368" y="234"/>
                  </a:lnTo>
                  <a:lnTo>
                    <a:pt x="368" y="226"/>
                  </a:lnTo>
                  <a:lnTo>
                    <a:pt x="367" y="217"/>
                  </a:lnTo>
                  <a:lnTo>
                    <a:pt x="367" y="208"/>
                  </a:lnTo>
                  <a:lnTo>
                    <a:pt x="366" y="200"/>
                  </a:lnTo>
                  <a:lnTo>
                    <a:pt x="365" y="191"/>
                  </a:lnTo>
                  <a:lnTo>
                    <a:pt x="363" y="182"/>
                  </a:lnTo>
                  <a:lnTo>
                    <a:pt x="363" y="174"/>
                  </a:lnTo>
                  <a:lnTo>
                    <a:pt x="362" y="166"/>
                  </a:lnTo>
                  <a:lnTo>
                    <a:pt x="362" y="159"/>
                  </a:lnTo>
                  <a:lnTo>
                    <a:pt x="361" y="150"/>
                  </a:lnTo>
                  <a:lnTo>
                    <a:pt x="361" y="142"/>
                  </a:lnTo>
                  <a:lnTo>
                    <a:pt x="359" y="133"/>
                  </a:lnTo>
                  <a:lnTo>
                    <a:pt x="359" y="127"/>
                  </a:lnTo>
                  <a:lnTo>
                    <a:pt x="359" y="119"/>
                  </a:lnTo>
                  <a:lnTo>
                    <a:pt x="358" y="111"/>
                  </a:lnTo>
                  <a:lnTo>
                    <a:pt x="358" y="105"/>
                  </a:lnTo>
                  <a:lnTo>
                    <a:pt x="358" y="99"/>
                  </a:lnTo>
                  <a:lnTo>
                    <a:pt x="358" y="92"/>
                  </a:lnTo>
                  <a:lnTo>
                    <a:pt x="358" y="86"/>
                  </a:lnTo>
                  <a:lnTo>
                    <a:pt x="357" y="79"/>
                  </a:lnTo>
                  <a:lnTo>
                    <a:pt x="357" y="74"/>
                  </a:lnTo>
                  <a:lnTo>
                    <a:pt x="357" y="69"/>
                  </a:lnTo>
                  <a:lnTo>
                    <a:pt x="357" y="64"/>
                  </a:lnTo>
                  <a:lnTo>
                    <a:pt x="357" y="60"/>
                  </a:lnTo>
                  <a:lnTo>
                    <a:pt x="357" y="56"/>
                  </a:lnTo>
                  <a:lnTo>
                    <a:pt x="357" y="50"/>
                  </a:lnTo>
                  <a:lnTo>
                    <a:pt x="358" y="45"/>
                  </a:lnTo>
                  <a:lnTo>
                    <a:pt x="358" y="42"/>
                  </a:lnTo>
                  <a:lnTo>
                    <a:pt x="359" y="41"/>
                  </a:lnTo>
                  <a:lnTo>
                    <a:pt x="361" y="40"/>
                  </a:lnTo>
                  <a:lnTo>
                    <a:pt x="363" y="40"/>
                  </a:lnTo>
                  <a:lnTo>
                    <a:pt x="367" y="40"/>
                  </a:lnTo>
                  <a:lnTo>
                    <a:pt x="374" y="40"/>
                  </a:lnTo>
                  <a:lnTo>
                    <a:pt x="379" y="38"/>
                  </a:lnTo>
                  <a:lnTo>
                    <a:pt x="386" y="38"/>
                  </a:lnTo>
                  <a:lnTo>
                    <a:pt x="390" y="37"/>
                  </a:lnTo>
                  <a:lnTo>
                    <a:pt x="394" y="37"/>
                  </a:lnTo>
                  <a:lnTo>
                    <a:pt x="399" y="37"/>
                  </a:lnTo>
                  <a:lnTo>
                    <a:pt x="403" y="37"/>
                  </a:lnTo>
                  <a:lnTo>
                    <a:pt x="408" y="36"/>
                  </a:lnTo>
                  <a:lnTo>
                    <a:pt x="412" y="35"/>
                  </a:lnTo>
                  <a:lnTo>
                    <a:pt x="417" y="35"/>
                  </a:lnTo>
                  <a:lnTo>
                    <a:pt x="422" y="35"/>
                  </a:lnTo>
                  <a:lnTo>
                    <a:pt x="427" y="33"/>
                  </a:lnTo>
                  <a:lnTo>
                    <a:pt x="433" y="33"/>
                  </a:lnTo>
                  <a:lnTo>
                    <a:pt x="438" y="32"/>
                  </a:lnTo>
                  <a:lnTo>
                    <a:pt x="445" y="32"/>
                  </a:lnTo>
                  <a:lnTo>
                    <a:pt x="450" y="31"/>
                  </a:lnTo>
                  <a:lnTo>
                    <a:pt x="455" y="31"/>
                  </a:lnTo>
                  <a:lnTo>
                    <a:pt x="460" y="29"/>
                  </a:lnTo>
                  <a:lnTo>
                    <a:pt x="467" y="29"/>
                  </a:lnTo>
                  <a:lnTo>
                    <a:pt x="472" y="29"/>
                  </a:lnTo>
                  <a:lnTo>
                    <a:pt x="478" y="29"/>
                  </a:lnTo>
                  <a:lnTo>
                    <a:pt x="484" y="28"/>
                  </a:lnTo>
                  <a:lnTo>
                    <a:pt x="491" y="28"/>
                  </a:lnTo>
                  <a:lnTo>
                    <a:pt x="496" y="27"/>
                  </a:lnTo>
                  <a:lnTo>
                    <a:pt x="502" y="27"/>
                  </a:lnTo>
                  <a:lnTo>
                    <a:pt x="507" y="26"/>
                  </a:lnTo>
                  <a:lnTo>
                    <a:pt x="512" y="26"/>
                  </a:lnTo>
                  <a:lnTo>
                    <a:pt x="519" y="26"/>
                  </a:lnTo>
                  <a:lnTo>
                    <a:pt x="524" y="24"/>
                  </a:lnTo>
                  <a:lnTo>
                    <a:pt x="530" y="24"/>
                  </a:lnTo>
                  <a:lnTo>
                    <a:pt x="537" y="24"/>
                  </a:lnTo>
                  <a:lnTo>
                    <a:pt x="540" y="23"/>
                  </a:lnTo>
                  <a:lnTo>
                    <a:pt x="547" y="22"/>
                  </a:lnTo>
                  <a:lnTo>
                    <a:pt x="551" y="22"/>
                  </a:lnTo>
                  <a:lnTo>
                    <a:pt x="557" y="22"/>
                  </a:lnTo>
                  <a:lnTo>
                    <a:pt x="562" y="21"/>
                  </a:lnTo>
                  <a:lnTo>
                    <a:pt x="567" y="21"/>
                  </a:lnTo>
                  <a:lnTo>
                    <a:pt x="571" y="21"/>
                  </a:lnTo>
                  <a:lnTo>
                    <a:pt x="576" y="21"/>
                  </a:lnTo>
                  <a:lnTo>
                    <a:pt x="584" y="18"/>
                  </a:lnTo>
                  <a:lnTo>
                    <a:pt x="591" y="18"/>
                  </a:lnTo>
                  <a:lnTo>
                    <a:pt x="598" y="17"/>
                  </a:lnTo>
                  <a:lnTo>
                    <a:pt x="604" y="17"/>
                  </a:lnTo>
                  <a:lnTo>
                    <a:pt x="608" y="17"/>
                  </a:lnTo>
                  <a:lnTo>
                    <a:pt x="612" y="17"/>
                  </a:lnTo>
                  <a:lnTo>
                    <a:pt x="614" y="17"/>
                  </a:lnTo>
                  <a:lnTo>
                    <a:pt x="616" y="17"/>
                  </a:lnTo>
                  <a:lnTo>
                    <a:pt x="616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2385" y="2037"/>
              <a:ext cx="278" cy="42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5" y="344"/>
                </a:cxn>
                <a:cxn ang="0">
                  <a:pos x="30" y="386"/>
                </a:cxn>
                <a:cxn ang="0">
                  <a:pos x="81" y="420"/>
                </a:cxn>
                <a:cxn ang="0">
                  <a:pos x="228" y="380"/>
                </a:cxn>
                <a:cxn ang="0">
                  <a:pos x="278" y="353"/>
                </a:cxn>
                <a:cxn ang="0">
                  <a:pos x="258" y="0"/>
                </a:cxn>
                <a:cxn ang="0">
                  <a:pos x="83" y="4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278" h="420">
                  <a:moveTo>
                    <a:pt x="0" y="11"/>
                  </a:moveTo>
                  <a:lnTo>
                    <a:pt x="25" y="344"/>
                  </a:lnTo>
                  <a:lnTo>
                    <a:pt x="30" y="386"/>
                  </a:lnTo>
                  <a:lnTo>
                    <a:pt x="81" y="420"/>
                  </a:lnTo>
                  <a:lnTo>
                    <a:pt x="228" y="380"/>
                  </a:lnTo>
                  <a:lnTo>
                    <a:pt x="278" y="353"/>
                  </a:lnTo>
                  <a:lnTo>
                    <a:pt x="258" y="0"/>
                  </a:lnTo>
                  <a:lnTo>
                    <a:pt x="83" y="4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2429" y="2080"/>
              <a:ext cx="196" cy="276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9" y="276"/>
                </a:cxn>
                <a:cxn ang="0">
                  <a:pos x="187" y="255"/>
                </a:cxn>
                <a:cxn ang="0">
                  <a:pos x="196" y="228"/>
                </a:cxn>
                <a:cxn ang="0">
                  <a:pos x="182" y="7"/>
                </a:cxn>
                <a:cxn ang="0">
                  <a:pos x="96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96" h="276">
                  <a:moveTo>
                    <a:pt x="0" y="19"/>
                  </a:moveTo>
                  <a:lnTo>
                    <a:pt x="19" y="276"/>
                  </a:lnTo>
                  <a:lnTo>
                    <a:pt x="187" y="255"/>
                  </a:lnTo>
                  <a:lnTo>
                    <a:pt x="196" y="228"/>
                  </a:lnTo>
                  <a:lnTo>
                    <a:pt x="182" y="7"/>
                  </a:lnTo>
                  <a:lnTo>
                    <a:pt x="96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47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099" y="1775"/>
              <a:ext cx="421" cy="240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70" y="1"/>
                </a:cxn>
                <a:cxn ang="0">
                  <a:pos x="175" y="5"/>
                </a:cxn>
                <a:cxn ang="0">
                  <a:pos x="179" y="7"/>
                </a:cxn>
                <a:cxn ang="0">
                  <a:pos x="186" y="14"/>
                </a:cxn>
                <a:cxn ang="0">
                  <a:pos x="192" y="19"/>
                </a:cxn>
                <a:cxn ang="0">
                  <a:pos x="200" y="27"/>
                </a:cxn>
                <a:cxn ang="0">
                  <a:pos x="202" y="29"/>
                </a:cxn>
                <a:cxn ang="0">
                  <a:pos x="207" y="33"/>
                </a:cxn>
                <a:cxn ang="0">
                  <a:pos x="211" y="37"/>
                </a:cxn>
                <a:cxn ang="0">
                  <a:pos x="218" y="42"/>
                </a:cxn>
                <a:cxn ang="0">
                  <a:pos x="221" y="46"/>
                </a:cxn>
                <a:cxn ang="0">
                  <a:pos x="226" y="50"/>
                </a:cxn>
                <a:cxn ang="0">
                  <a:pos x="230" y="53"/>
                </a:cxn>
                <a:cxn ang="0">
                  <a:pos x="235" y="58"/>
                </a:cxn>
                <a:cxn ang="0">
                  <a:pos x="240" y="62"/>
                </a:cxn>
                <a:cxn ang="0">
                  <a:pos x="246" y="67"/>
                </a:cxn>
                <a:cxn ang="0">
                  <a:pos x="252" y="73"/>
                </a:cxn>
                <a:cxn ang="0">
                  <a:pos x="257" y="78"/>
                </a:cxn>
                <a:cxn ang="0">
                  <a:pos x="262" y="83"/>
                </a:cxn>
                <a:cxn ang="0">
                  <a:pos x="268" y="88"/>
                </a:cxn>
                <a:cxn ang="0">
                  <a:pos x="274" y="93"/>
                </a:cxn>
                <a:cxn ang="0">
                  <a:pos x="280" y="98"/>
                </a:cxn>
                <a:cxn ang="0">
                  <a:pos x="285" y="102"/>
                </a:cxn>
                <a:cxn ang="0">
                  <a:pos x="291" y="107"/>
                </a:cxn>
                <a:cxn ang="0">
                  <a:pos x="296" y="113"/>
                </a:cxn>
                <a:cxn ang="0">
                  <a:pos x="303" y="119"/>
                </a:cxn>
                <a:cxn ang="0">
                  <a:pos x="308" y="124"/>
                </a:cxn>
                <a:cxn ang="0">
                  <a:pos x="313" y="129"/>
                </a:cxn>
                <a:cxn ang="0">
                  <a:pos x="318" y="134"/>
                </a:cxn>
                <a:cxn ang="0">
                  <a:pos x="325" y="139"/>
                </a:cxn>
                <a:cxn ang="0">
                  <a:pos x="330" y="143"/>
                </a:cxn>
                <a:cxn ang="0">
                  <a:pos x="335" y="148"/>
                </a:cxn>
                <a:cxn ang="0">
                  <a:pos x="340" y="153"/>
                </a:cxn>
                <a:cxn ang="0">
                  <a:pos x="346" y="158"/>
                </a:cxn>
                <a:cxn ang="0">
                  <a:pos x="350" y="162"/>
                </a:cxn>
                <a:cxn ang="0">
                  <a:pos x="356" y="167"/>
                </a:cxn>
                <a:cxn ang="0">
                  <a:pos x="360" y="171"/>
                </a:cxn>
                <a:cxn ang="0">
                  <a:pos x="365" y="176"/>
                </a:cxn>
                <a:cxn ang="0">
                  <a:pos x="370" y="180"/>
                </a:cxn>
                <a:cxn ang="0">
                  <a:pos x="374" y="184"/>
                </a:cxn>
                <a:cxn ang="0">
                  <a:pos x="379" y="189"/>
                </a:cxn>
                <a:cxn ang="0">
                  <a:pos x="384" y="193"/>
                </a:cxn>
                <a:cxn ang="0">
                  <a:pos x="391" y="199"/>
                </a:cxn>
                <a:cxn ang="0">
                  <a:pos x="398" y="206"/>
                </a:cxn>
                <a:cxn ang="0">
                  <a:pos x="405" y="212"/>
                </a:cxn>
                <a:cxn ang="0">
                  <a:pos x="410" y="217"/>
                </a:cxn>
                <a:cxn ang="0">
                  <a:pos x="414" y="221"/>
                </a:cxn>
                <a:cxn ang="0">
                  <a:pos x="418" y="223"/>
                </a:cxn>
                <a:cxn ang="0">
                  <a:pos x="419" y="226"/>
                </a:cxn>
                <a:cxn ang="0">
                  <a:pos x="421" y="227"/>
                </a:cxn>
                <a:cxn ang="0">
                  <a:pos x="387" y="236"/>
                </a:cxn>
                <a:cxn ang="0">
                  <a:pos x="291" y="240"/>
                </a:cxn>
                <a:cxn ang="0">
                  <a:pos x="54" y="55"/>
                </a:cxn>
                <a:cxn ang="0">
                  <a:pos x="0" y="7"/>
                </a:cxn>
                <a:cxn ang="0">
                  <a:pos x="169" y="0"/>
                </a:cxn>
                <a:cxn ang="0">
                  <a:pos x="169" y="0"/>
                </a:cxn>
              </a:cxnLst>
              <a:rect l="0" t="0" r="r" b="b"/>
              <a:pathLst>
                <a:path w="421" h="240">
                  <a:moveTo>
                    <a:pt x="169" y="0"/>
                  </a:moveTo>
                  <a:lnTo>
                    <a:pt x="170" y="1"/>
                  </a:lnTo>
                  <a:lnTo>
                    <a:pt x="175" y="5"/>
                  </a:lnTo>
                  <a:lnTo>
                    <a:pt x="179" y="7"/>
                  </a:lnTo>
                  <a:lnTo>
                    <a:pt x="186" y="14"/>
                  </a:lnTo>
                  <a:lnTo>
                    <a:pt x="192" y="19"/>
                  </a:lnTo>
                  <a:lnTo>
                    <a:pt x="200" y="27"/>
                  </a:lnTo>
                  <a:lnTo>
                    <a:pt x="202" y="29"/>
                  </a:lnTo>
                  <a:lnTo>
                    <a:pt x="207" y="33"/>
                  </a:lnTo>
                  <a:lnTo>
                    <a:pt x="211" y="37"/>
                  </a:lnTo>
                  <a:lnTo>
                    <a:pt x="218" y="42"/>
                  </a:lnTo>
                  <a:lnTo>
                    <a:pt x="221" y="46"/>
                  </a:lnTo>
                  <a:lnTo>
                    <a:pt x="226" y="50"/>
                  </a:lnTo>
                  <a:lnTo>
                    <a:pt x="230" y="53"/>
                  </a:lnTo>
                  <a:lnTo>
                    <a:pt x="235" y="58"/>
                  </a:lnTo>
                  <a:lnTo>
                    <a:pt x="240" y="62"/>
                  </a:lnTo>
                  <a:lnTo>
                    <a:pt x="246" y="67"/>
                  </a:lnTo>
                  <a:lnTo>
                    <a:pt x="252" y="73"/>
                  </a:lnTo>
                  <a:lnTo>
                    <a:pt x="257" y="78"/>
                  </a:lnTo>
                  <a:lnTo>
                    <a:pt x="262" y="83"/>
                  </a:lnTo>
                  <a:lnTo>
                    <a:pt x="268" y="88"/>
                  </a:lnTo>
                  <a:lnTo>
                    <a:pt x="274" y="93"/>
                  </a:lnTo>
                  <a:lnTo>
                    <a:pt x="280" y="98"/>
                  </a:lnTo>
                  <a:lnTo>
                    <a:pt x="285" y="102"/>
                  </a:lnTo>
                  <a:lnTo>
                    <a:pt x="291" y="107"/>
                  </a:lnTo>
                  <a:lnTo>
                    <a:pt x="296" y="113"/>
                  </a:lnTo>
                  <a:lnTo>
                    <a:pt x="303" y="119"/>
                  </a:lnTo>
                  <a:lnTo>
                    <a:pt x="308" y="124"/>
                  </a:lnTo>
                  <a:lnTo>
                    <a:pt x="313" y="129"/>
                  </a:lnTo>
                  <a:lnTo>
                    <a:pt x="318" y="134"/>
                  </a:lnTo>
                  <a:lnTo>
                    <a:pt x="325" y="139"/>
                  </a:lnTo>
                  <a:lnTo>
                    <a:pt x="330" y="143"/>
                  </a:lnTo>
                  <a:lnTo>
                    <a:pt x="335" y="148"/>
                  </a:lnTo>
                  <a:lnTo>
                    <a:pt x="340" y="153"/>
                  </a:lnTo>
                  <a:lnTo>
                    <a:pt x="346" y="158"/>
                  </a:lnTo>
                  <a:lnTo>
                    <a:pt x="350" y="162"/>
                  </a:lnTo>
                  <a:lnTo>
                    <a:pt x="356" y="167"/>
                  </a:lnTo>
                  <a:lnTo>
                    <a:pt x="360" y="171"/>
                  </a:lnTo>
                  <a:lnTo>
                    <a:pt x="365" y="176"/>
                  </a:lnTo>
                  <a:lnTo>
                    <a:pt x="370" y="180"/>
                  </a:lnTo>
                  <a:lnTo>
                    <a:pt x="374" y="184"/>
                  </a:lnTo>
                  <a:lnTo>
                    <a:pt x="379" y="189"/>
                  </a:lnTo>
                  <a:lnTo>
                    <a:pt x="384" y="193"/>
                  </a:lnTo>
                  <a:lnTo>
                    <a:pt x="391" y="199"/>
                  </a:lnTo>
                  <a:lnTo>
                    <a:pt x="398" y="206"/>
                  </a:lnTo>
                  <a:lnTo>
                    <a:pt x="405" y="212"/>
                  </a:lnTo>
                  <a:lnTo>
                    <a:pt x="410" y="217"/>
                  </a:lnTo>
                  <a:lnTo>
                    <a:pt x="414" y="221"/>
                  </a:lnTo>
                  <a:lnTo>
                    <a:pt x="418" y="223"/>
                  </a:lnTo>
                  <a:lnTo>
                    <a:pt x="419" y="226"/>
                  </a:lnTo>
                  <a:lnTo>
                    <a:pt x="421" y="227"/>
                  </a:lnTo>
                  <a:lnTo>
                    <a:pt x="387" y="236"/>
                  </a:lnTo>
                  <a:lnTo>
                    <a:pt x="291" y="240"/>
                  </a:lnTo>
                  <a:lnTo>
                    <a:pt x="54" y="55"/>
                  </a:lnTo>
                  <a:lnTo>
                    <a:pt x="0" y="7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7E3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2829" y="3142"/>
              <a:ext cx="89" cy="121"/>
            </a:xfrm>
            <a:custGeom>
              <a:avLst/>
              <a:gdLst/>
              <a:ahLst/>
              <a:cxnLst>
                <a:cxn ang="0">
                  <a:pos x="89" y="18"/>
                </a:cxn>
                <a:cxn ang="0">
                  <a:pos x="1" y="121"/>
                </a:cxn>
                <a:cxn ang="0">
                  <a:pos x="0" y="65"/>
                </a:cxn>
                <a:cxn ang="0">
                  <a:pos x="44" y="0"/>
                </a:cxn>
                <a:cxn ang="0">
                  <a:pos x="89" y="18"/>
                </a:cxn>
                <a:cxn ang="0">
                  <a:pos x="89" y="18"/>
                </a:cxn>
              </a:cxnLst>
              <a:rect l="0" t="0" r="r" b="b"/>
              <a:pathLst>
                <a:path w="89" h="121">
                  <a:moveTo>
                    <a:pt x="89" y="18"/>
                  </a:moveTo>
                  <a:lnTo>
                    <a:pt x="1" y="121"/>
                  </a:lnTo>
                  <a:lnTo>
                    <a:pt x="0" y="65"/>
                  </a:lnTo>
                  <a:lnTo>
                    <a:pt x="44" y="0"/>
                  </a:lnTo>
                  <a:lnTo>
                    <a:pt x="89" y="18"/>
                  </a:lnTo>
                  <a:lnTo>
                    <a:pt x="89" y="18"/>
                  </a:lnTo>
                  <a:close/>
                </a:path>
              </a:pathLst>
            </a:custGeom>
            <a:solidFill>
              <a:srgbClr val="B3B3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2917" y="3168"/>
              <a:ext cx="159" cy="121"/>
            </a:xfrm>
            <a:custGeom>
              <a:avLst/>
              <a:gdLst/>
              <a:ahLst/>
              <a:cxnLst>
                <a:cxn ang="0">
                  <a:pos x="159" y="41"/>
                </a:cxn>
                <a:cxn ang="0">
                  <a:pos x="155" y="43"/>
                </a:cxn>
                <a:cxn ang="0">
                  <a:pos x="151" y="46"/>
                </a:cxn>
                <a:cxn ang="0">
                  <a:pos x="145" y="50"/>
                </a:cxn>
                <a:cxn ang="0">
                  <a:pos x="140" y="57"/>
                </a:cxn>
                <a:cxn ang="0">
                  <a:pos x="132" y="62"/>
                </a:cxn>
                <a:cxn ang="0">
                  <a:pos x="124" y="68"/>
                </a:cxn>
                <a:cxn ang="0">
                  <a:pos x="117" y="76"/>
                </a:cxn>
                <a:cxn ang="0">
                  <a:pos x="110" y="84"/>
                </a:cxn>
                <a:cxn ang="0">
                  <a:pos x="101" y="90"/>
                </a:cxn>
                <a:cxn ang="0">
                  <a:pos x="94" y="96"/>
                </a:cxn>
                <a:cxn ang="0">
                  <a:pos x="87" y="103"/>
                </a:cxn>
                <a:cxn ang="0">
                  <a:pos x="82" y="108"/>
                </a:cxn>
                <a:cxn ang="0">
                  <a:pos x="77" y="113"/>
                </a:cxn>
                <a:cxn ang="0">
                  <a:pos x="73" y="117"/>
                </a:cxn>
                <a:cxn ang="0">
                  <a:pos x="71" y="118"/>
                </a:cxn>
                <a:cxn ang="0">
                  <a:pos x="71" y="121"/>
                </a:cxn>
                <a:cxn ang="0">
                  <a:pos x="0" y="118"/>
                </a:cxn>
                <a:cxn ang="0">
                  <a:pos x="115" y="0"/>
                </a:cxn>
                <a:cxn ang="0">
                  <a:pos x="159" y="41"/>
                </a:cxn>
                <a:cxn ang="0">
                  <a:pos x="159" y="41"/>
                </a:cxn>
              </a:cxnLst>
              <a:rect l="0" t="0" r="r" b="b"/>
              <a:pathLst>
                <a:path w="159" h="121">
                  <a:moveTo>
                    <a:pt x="159" y="41"/>
                  </a:moveTo>
                  <a:lnTo>
                    <a:pt x="155" y="43"/>
                  </a:lnTo>
                  <a:lnTo>
                    <a:pt x="151" y="46"/>
                  </a:lnTo>
                  <a:lnTo>
                    <a:pt x="145" y="50"/>
                  </a:lnTo>
                  <a:lnTo>
                    <a:pt x="140" y="57"/>
                  </a:lnTo>
                  <a:lnTo>
                    <a:pt x="132" y="62"/>
                  </a:lnTo>
                  <a:lnTo>
                    <a:pt x="124" y="68"/>
                  </a:lnTo>
                  <a:lnTo>
                    <a:pt x="117" y="76"/>
                  </a:lnTo>
                  <a:lnTo>
                    <a:pt x="110" y="84"/>
                  </a:lnTo>
                  <a:lnTo>
                    <a:pt x="101" y="90"/>
                  </a:lnTo>
                  <a:lnTo>
                    <a:pt x="94" y="96"/>
                  </a:lnTo>
                  <a:lnTo>
                    <a:pt x="87" y="103"/>
                  </a:lnTo>
                  <a:lnTo>
                    <a:pt x="82" y="108"/>
                  </a:lnTo>
                  <a:lnTo>
                    <a:pt x="77" y="113"/>
                  </a:lnTo>
                  <a:lnTo>
                    <a:pt x="73" y="117"/>
                  </a:lnTo>
                  <a:lnTo>
                    <a:pt x="71" y="118"/>
                  </a:lnTo>
                  <a:lnTo>
                    <a:pt x="71" y="121"/>
                  </a:lnTo>
                  <a:lnTo>
                    <a:pt x="0" y="118"/>
                  </a:lnTo>
                  <a:lnTo>
                    <a:pt x="115" y="0"/>
                  </a:lnTo>
                  <a:lnTo>
                    <a:pt x="159" y="41"/>
                  </a:lnTo>
                  <a:lnTo>
                    <a:pt x="159" y="41"/>
                  </a:lnTo>
                  <a:close/>
                </a:path>
              </a:pathLst>
            </a:custGeom>
            <a:solidFill>
              <a:srgbClr val="BFA6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3054" y="1919"/>
              <a:ext cx="139" cy="101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3" y="13"/>
                </a:cxn>
                <a:cxn ang="0">
                  <a:pos x="10" y="23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8"/>
                </a:cxn>
                <a:cxn ang="0">
                  <a:pos x="5" y="68"/>
                </a:cxn>
                <a:cxn ang="0">
                  <a:pos x="12" y="76"/>
                </a:cxn>
                <a:cxn ang="0">
                  <a:pos x="21" y="82"/>
                </a:cxn>
                <a:cxn ang="0">
                  <a:pos x="29" y="87"/>
                </a:cxn>
                <a:cxn ang="0">
                  <a:pos x="37" y="91"/>
                </a:cxn>
                <a:cxn ang="0">
                  <a:pos x="46" y="95"/>
                </a:cxn>
                <a:cxn ang="0">
                  <a:pos x="79" y="100"/>
                </a:cxn>
                <a:cxn ang="0">
                  <a:pos x="84" y="100"/>
                </a:cxn>
                <a:cxn ang="0">
                  <a:pos x="97" y="101"/>
                </a:cxn>
                <a:cxn ang="0">
                  <a:pos x="111" y="100"/>
                </a:cxn>
                <a:cxn ang="0">
                  <a:pos x="124" y="95"/>
                </a:cxn>
                <a:cxn ang="0">
                  <a:pos x="131" y="83"/>
                </a:cxn>
                <a:cxn ang="0">
                  <a:pos x="136" y="69"/>
                </a:cxn>
                <a:cxn ang="0">
                  <a:pos x="139" y="56"/>
                </a:cxn>
                <a:cxn ang="0">
                  <a:pos x="138" y="47"/>
                </a:cxn>
                <a:cxn ang="0">
                  <a:pos x="130" y="39"/>
                </a:cxn>
                <a:cxn ang="0">
                  <a:pos x="119" y="31"/>
                </a:cxn>
                <a:cxn ang="0">
                  <a:pos x="106" y="23"/>
                </a:cxn>
                <a:cxn ang="0">
                  <a:pos x="100" y="21"/>
                </a:cxn>
                <a:cxn ang="0">
                  <a:pos x="87" y="14"/>
                </a:cxn>
                <a:cxn ang="0">
                  <a:pos x="78" y="13"/>
                </a:cxn>
                <a:cxn ang="0">
                  <a:pos x="69" y="14"/>
                </a:cxn>
                <a:cxn ang="0">
                  <a:pos x="56" y="17"/>
                </a:cxn>
                <a:cxn ang="0">
                  <a:pos x="42" y="22"/>
                </a:cxn>
                <a:cxn ang="0">
                  <a:pos x="27" y="27"/>
                </a:cxn>
                <a:cxn ang="0">
                  <a:pos x="35" y="8"/>
                </a:cxn>
              </a:cxnLst>
              <a:rect l="0" t="0" r="r" b="b"/>
              <a:pathLst>
                <a:path w="139" h="101">
                  <a:moveTo>
                    <a:pt x="35" y="8"/>
                  </a:moveTo>
                  <a:lnTo>
                    <a:pt x="32" y="8"/>
                  </a:lnTo>
                  <a:lnTo>
                    <a:pt x="29" y="9"/>
                  </a:lnTo>
                  <a:lnTo>
                    <a:pt x="23" y="13"/>
                  </a:lnTo>
                  <a:lnTo>
                    <a:pt x="17" y="18"/>
                  </a:lnTo>
                  <a:lnTo>
                    <a:pt x="10" y="23"/>
                  </a:lnTo>
                  <a:lnTo>
                    <a:pt x="5" y="31"/>
                  </a:lnTo>
                  <a:lnTo>
                    <a:pt x="3" y="36"/>
                  </a:lnTo>
                  <a:lnTo>
                    <a:pt x="1" y="40"/>
                  </a:lnTo>
                  <a:lnTo>
                    <a:pt x="0" y="45"/>
                  </a:lnTo>
                  <a:lnTo>
                    <a:pt x="1" y="53"/>
                  </a:lnTo>
                  <a:lnTo>
                    <a:pt x="1" y="58"/>
                  </a:lnTo>
                  <a:lnTo>
                    <a:pt x="3" y="63"/>
                  </a:lnTo>
                  <a:lnTo>
                    <a:pt x="5" y="68"/>
                  </a:lnTo>
                  <a:lnTo>
                    <a:pt x="9" y="72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21" y="82"/>
                  </a:lnTo>
                  <a:lnTo>
                    <a:pt x="26" y="86"/>
                  </a:lnTo>
                  <a:lnTo>
                    <a:pt x="29" y="87"/>
                  </a:lnTo>
                  <a:lnTo>
                    <a:pt x="33" y="90"/>
                  </a:lnTo>
                  <a:lnTo>
                    <a:pt x="37" y="91"/>
                  </a:lnTo>
                  <a:lnTo>
                    <a:pt x="41" y="94"/>
                  </a:lnTo>
                  <a:lnTo>
                    <a:pt x="46" y="95"/>
                  </a:lnTo>
                  <a:lnTo>
                    <a:pt x="49" y="96"/>
                  </a:lnTo>
                  <a:lnTo>
                    <a:pt x="79" y="100"/>
                  </a:lnTo>
                  <a:lnTo>
                    <a:pt x="80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7" y="101"/>
                  </a:lnTo>
                  <a:lnTo>
                    <a:pt x="103" y="100"/>
                  </a:lnTo>
                  <a:lnTo>
                    <a:pt x="111" y="100"/>
                  </a:lnTo>
                  <a:lnTo>
                    <a:pt x="117" y="97"/>
                  </a:lnTo>
                  <a:lnTo>
                    <a:pt x="124" y="95"/>
                  </a:lnTo>
                  <a:lnTo>
                    <a:pt x="128" y="88"/>
                  </a:lnTo>
                  <a:lnTo>
                    <a:pt x="131" y="83"/>
                  </a:lnTo>
                  <a:lnTo>
                    <a:pt x="134" y="77"/>
                  </a:lnTo>
                  <a:lnTo>
                    <a:pt x="136" y="69"/>
                  </a:lnTo>
                  <a:lnTo>
                    <a:pt x="139" y="63"/>
                  </a:lnTo>
                  <a:lnTo>
                    <a:pt x="139" y="56"/>
                  </a:lnTo>
                  <a:lnTo>
                    <a:pt x="139" y="51"/>
                  </a:lnTo>
                  <a:lnTo>
                    <a:pt x="138" y="47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4" y="35"/>
                  </a:lnTo>
                  <a:lnTo>
                    <a:pt x="119" y="31"/>
                  </a:lnTo>
                  <a:lnTo>
                    <a:pt x="112" y="27"/>
                  </a:lnTo>
                  <a:lnTo>
                    <a:pt x="106" y="23"/>
                  </a:lnTo>
                  <a:lnTo>
                    <a:pt x="101" y="22"/>
                  </a:lnTo>
                  <a:lnTo>
                    <a:pt x="100" y="21"/>
                  </a:lnTo>
                  <a:lnTo>
                    <a:pt x="93" y="18"/>
                  </a:lnTo>
                  <a:lnTo>
                    <a:pt x="87" y="14"/>
                  </a:lnTo>
                  <a:lnTo>
                    <a:pt x="82" y="13"/>
                  </a:lnTo>
                  <a:lnTo>
                    <a:pt x="78" y="13"/>
                  </a:lnTo>
                  <a:lnTo>
                    <a:pt x="73" y="13"/>
                  </a:lnTo>
                  <a:lnTo>
                    <a:pt x="69" y="14"/>
                  </a:lnTo>
                  <a:lnTo>
                    <a:pt x="61" y="14"/>
                  </a:lnTo>
                  <a:lnTo>
                    <a:pt x="56" y="17"/>
                  </a:lnTo>
                  <a:lnTo>
                    <a:pt x="49" y="18"/>
                  </a:lnTo>
                  <a:lnTo>
                    <a:pt x="42" y="22"/>
                  </a:lnTo>
                  <a:lnTo>
                    <a:pt x="36" y="23"/>
                  </a:lnTo>
                  <a:lnTo>
                    <a:pt x="27" y="27"/>
                  </a:lnTo>
                  <a:lnTo>
                    <a:pt x="61" y="0"/>
                  </a:lnTo>
                  <a:lnTo>
                    <a:pt x="35" y="8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3178" y="1901"/>
              <a:ext cx="98" cy="164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8" y="10"/>
                </a:cxn>
                <a:cxn ang="0">
                  <a:pos x="44" y="25"/>
                </a:cxn>
                <a:cxn ang="0">
                  <a:pos x="49" y="39"/>
                </a:cxn>
                <a:cxn ang="0">
                  <a:pos x="49" y="48"/>
                </a:cxn>
                <a:cxn ang="0">
                  <a:pos x="46" y="51"/>
                </a:cxn>
                <a:cxn ang="0">
                  <a:pos x="38" y="51"/>
                </a:cxn>
                <a:cxn ang="0">
                  <a:pos x="19" y="45"/>
                </a:cxn>
                <a:cxn ang="0">
                  <a:pos x="19" y="50"/>
                </a:cxn>
                <a:cxn ang="0">
                  <a:pos x="19" y="62"/>
                </a:cxn>
                <a:cxn ang="0">
                  <a:pos x="16" y="74"/>
                </a:cxn>
                <a:cxn ang="0">
                  <a:pos x="12" y="86"/>
                </a:cxn>
                <a:cxn ang="0">
                  <a:pos x="7" y="94"/>
                </a:cxn>
                <a:cxn ang="0">
                  <a:pos x="2" y="101"/>
                </a:cxn>
                <a:cxn ang="0">
                  <a:pos x="0" y="110"/>
                </a:cxn>
                <a:cxn ang="0">
                  <a:pos x="0" y="117"/>
                </a:cxn>
                <a:cxn ang="0">
                  <a:pos x="0" y="123"/>
                </a:cxn>
                <a:cxn ang="0">
                  <a:pos x="1" y="132"/>
                </a:cxn>
                <a:cxn ang="0">
                  <a:pos x="1" y="140"/>
                </a:cxn>
                <a:cxn ang="0">
                  <a:pos x="2" y="149"/>
                </a:cxn>
                <a:cxn ang="0">
                  <a:pos x="6" y="160"/>
                </a:cxn>
                <a:cxn ang="0">
                  <a:pos x="15" y="164"/>
                </a:cxn>
                <a:cxn ang="0">
                  <a:pos x="23" y="161"/>
                </a:cxn>
                <a:cxn ang="0">
                  <a:pos x="32" y="160"/>
                </a:cxn>
                <a:cxn ang="0">
                  <a:pos x="39" y="155"/>
                </a:cxn>
                <a:cxn ang="0">
                  <a:pos x="47" y="151"/>
                </a:cxn>
                <a:cxn ang="0">
                  <a:pos x="58" y="143"/>
                </a:cxn>
                <a:cxn ang="0">
                  <a:pos x="63" y="132"/>
                </a:cxn>
                <a:cxn ang="0">
                  <a:pos x="71" y="118"/>
                </a:cxn>
                <a:cxn ang="0">
                  <a:pos x="75" y="109"/>
                </a:cxn>
                <a:cxn ang="0">
                  <a:pos x="80" y="101"/>
                </a:cxn>
                <a:cxn ang="0">
                  <a:pos x="88" y="91"/>
                </a:cxn>
                <a:cxn ang="0">
                  <a:pos x="93" y="78"/>
                </a:cxn>
                <a:cxn ang="0">
                  <a:pos x="94" y="71"/>
                </a:cxn>
                <a:cxn ang="0">
                  <a:pos x="97" y="62"/>
                </a:cxn>
                <a:cxn ang="0">
                  <a:pos x="98" y="53"/>
                </a:cxn>
                <a:cxn ang="0">
                  <a:pos x="98" y="45"/>
                </a:cxn>
                <a:cxn ang="0">
                  <a:pos x="98" y="36"/>
                </a:cxn>
                <a:cxn ang="0">
                  <a:pos x="90" y="27"/>
                </a:cxn>
                <a:cxn ang="0">
                  <a:pos x="79" y="16"/>
                </a:cxn>
                <a:cxn ang="0">
                  <a:pos x="67" y="4"/>
                </a:cxn>
                <a:cxn ang="0">
                  <a:pos x="62" y="0"/>
                </a:cxn>
                <a:cxn ang="0">
                  <a:pos x="33" y="0"/>
                </a:cxn>
              </a:cxnLst>
              <a:rect l="0" t="0" r="r" b="b"/>
              <a:pathLst>
                <a:path w="98" h="164">
                  <a:moveTo>
                    <a:pt x="33" y="0"/>
                  </a:moveTo>
                  <a:lnTo>
                    <a:pt x="33" y="2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42" y="18"/>
                  </a:lnTo>
                  <a:lnTo>
                    <a:pt x="44" y="25"/>
                  </a:lnTo>
                  <a:lnTo>
                    <a:pt x="47" y="32"/>
                  </a:lnTo>
                  <a:lnTo>
                    <a:pt x="49" y="39"/>
                  </a:lnTo>
                  <a:lnTo>
                    <a:pt x="51" y="45"/>
                  </a:lnTo>
                  <a:lnTo>
                    <a:pt x="49" y="48"/>
                  </a:lnTo>
                  <a:lnTo>
                    <a:pt x="48" y="50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38" y="51"/>
                  </a:lnTo>
                  <a:lnTo>
                    <a:pt x="37" y="50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50"/>
                  </a:lnTo>
                  <a:lnTo>
                    <a:pt x="19" y="55"/>
                  </a:lnTo>
                  <a:lnTo>
                    <a:pt x="19" y="62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15" y="81"/>
                  </a:lnTo>
                  <a:lnTo>
                    <a:pt x="12" y="86"/>
                  </a:lnTo>
                  <a:lnTo>
                    <a:pt x="10" y="90"/>
                  </a:lnTo>
                  <a:lnTo>
                    <a:pt x="7" y="94"/>
                  </a:lnTo>
                  <a:lnTo>
                    <a:pt x="5" y="97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1" y="127"/>
                  </a:lnTo>
                  <a:lnTo>
                    <a:pt x="1" y="132"/>
                  </a:lnTo>
                  <a:lnTo>
                    <a:pt x="1" y="136"/>
                  </a:lnTo>
                  <a:lnTo>
                    <a:pt x="1" y="140"/>
                  </a:lnTo>
                  <a:lnTo>
                    <a:pt x="2" y="143"/>
                  </a:lnTo>
                  <a:lnTo>
                    <a:pt x="2" y="149"/>
                  </a:lnTo>
                  <a:lnTo>
                    <a:pt x="4" y="155"/>
                  </a:lnTo>
                  <a:lnTo>
                    <a:pt x="6" y="160"/>
                  </a:lnTo>
                  <a:lnTo>
                    <a:pt x="10" y="163"/>
                  </a:lnTo>
                  <a:lnTo>
                    <a:pt x="15" y="164"/>
                  </a:lnTo>
                  <a:lnTo>
                    <a:pt x="19" y="161"/>
                  </a:lnTo>
                  <a:lnTo>
                    <a:pt x="23" y="161"/>
                  </a:lnTo>
                  <a:lnTo>
                    <a:pt x="26" y="160"/>
                  </a:lnTo>
                  <a:lnTo>
                    <a:pt x="32" y="160"/>
                  </a:lnTo>
                  <a:lnTo>
                    <a:pt x="35" y="158"/>
                  </a:lnTo>
                  <a:lnTo>
                    <a:pt x="39" y="155"/>
                  </a:lnTo>
                  <a:lnTo>
                    <a:pt x="43" y="152"/>
                  </a:lnTo>
                  <a:lnTo>
                    <a:pt x="47" y="151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63" y="132"/>
                  </a:lnTo>
                  <a:lnTo>
                    <a:pt x="67" y="126"/>
                  </a:lnTo>
                  <a:lnTo>
                    <a:pt x="71" y="118"/>
                  </a:lnTo>
                  <a:lnTo>
                    <a:pt x="72" y="113"/>
                  </a:lnTo>
                  <a:lnTo>
                    <a:pt x="75" y="109"/>
                  </a:lnTo>
                  <a:lnTo>
                    <a:pt x="77" y="105"/>
                  </a:lnTo>
                  <a:lnTo>
                    <a:pt x="80" y="101"/>
                  </a:lnTo>
                  <a:lnTo>
                    <a:pt x="84" y="95"/>
                  </a:lnTo>
                  <a:lnTo>
                    <a:pt x="88" y="91"/>
                  </a:lnTo>
                  <a:lnTo>
                    <a:pt x="90" y="86"/>
                  </a:lnTo>
                  <a:lnTo>
                    <a:pt x="93" y="78"/>
                  </a:lnTo>
                  <a:lnTo>
                    <a:pt x="94" y="74"/>
                  </a:lnTo>
                  <a:lnTo>
                    <a:pt x="94" y="71"/>
                  </a:lnTo>
                  <a:lnTo>
                    <a:pt x="95" y="65"/>
                  </a:lnTo>
                  <a:lnTo>
                    <a:pt x="97" y="62"/>
                  </a:lnTo>
                  <a:lnTo>
                    <a:pt x="97" y="58"/>
                  </a:lnTo>
                  <a:lnTo>
                    <a:pt x="98" y="53"/>
                  </a:lnTo>
                  <a:lnTo>
                    <a:pt x="98" y="49"/>
                  </a:lnTo>
                  <a:lnTo>
                    <a:pt x="98" y="45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5" y="32"/>
                  </a:lnTo>
                  <a:lnTo>
                    <a:pt x="90" y="27"/>
                  </a:lnTo>
                  <a:lnTo>
                    <a:pt x="85" y="22"/>
                  </a:lnTo>
                  <a:lnTo>
                    <a:pt x="79" y="16"/>
                  </a:lnTo>
                  <a:lnTo>
                    <a:pt x="72" y="9"/>
                  </a:lnTo>
                  <a:lnTo>
                    <a:pt x="67" y="4"/>
                  </a:lnTo>
                  <a:lnTo>
                    <a:pt x="63" y="2"/>
                  </a:lnTo>
                  <a:lnTo>
                    <a:pt x="62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3218" y="2052"/>
              <a:ext cx="67" cy="117"/>
            </a:xfrm>
            <a:custGeom>
              <a:avLst/>
              <a:gdLst/>
              <a:ahLst/>
              <a:cxnLst>
                <a:cxn ang="0">
                  <a:pos x="31" y="7"/>
                </a:cxn>
                <a:cxn ang="0">
                  <a:pos x="32" y="9"/>
                </a:cxn>
                <a:cxn ang="0">
                  <a:pos x="39" y="13"/>
                </a:cxn>
                <a:cxn ang="0">
                  <a:pos x="40" y="15"/>
                </a:cxn>
                <a:cxn ang="0">
                  <a:pos x="44" y="19"/>
                </a:cxn>
                <a:cxn ang="0">
                  <a:pos x="48" y="23"/>
                </a:cxn>
                <a:cxn ang="0">
                  <a:pos x="53" y="28"/>
                </a:cxn>
                <a:cxn ang="0">
                  <a:pos x="55" y="33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4" y="51"/>
                </a:cxn>
                <a:cxn ang="0">
                  <a:pos x="65" y="58"/>
                </a:cxn>
                <a:cxn ang="0">
                  <a:pos x="67" y="65"/>
                </a:cxn>
                <a:cxn ang="0">
                  <a:pos x="67" y="72"/>
                </a:cxn>
                <a:cxn ang="0">
                  <a:pos x="65" y="78"/>
                </a:cxn>
                <a:cxn ang="0">
                  <a:pos x="63" y="83"/>
                </a:cxn>
                <a:cxn ang="0">
                  <a:pos x="60" y="88"/>
                </a:cxn>
                <a:cxn ang="0">
                  <a:pos x="58" y="93"/>
                </a:cxn>
                <a:cxn ang="0">
                  <a:pos x="55" y="97"/>
                </a:cxn>
                <a:cxn ang="0">
                  <a:pos x="49" y="105"/>
                </a:cxn>
                <a:cxn ang="0">
                  <a:pos x="44" y="110"/>
                </a:cxn>
                <a:cxn ang="0">
                  <a:pos x="37" y="113"/>
                </a:cxn>
                <a:cxn ang="0">
                  <a:pos x="31" y="115"/>
                </a:cxn>
                <a:cxn ang="0">
                  <a:pos x="25" y="117"/>
                </a:cxn>
                <a:cxn ang="0">
                  <a:pos x="20" y="117"/>
                </a:cxn>
                <a:cxn ang="0">
                  <a:pos x="15" y="115"/>
                </a:cxn>
                <a:cxn ang="0">
                  <a:pos x="11" y="114"/>
                </a:cxn>
                <a:cxn ang="0">
                  <a:pos x="7" y="113"/>
                </a:cxn>
                <a:cxn ang="0">
                  <a:pos x="4" y="111"/>
                </a:cxn>
                <a:cxn ang="0">
                  <a:pos x="2" y="109"/>
                </a:cxn>
                <a:cxn ang="0">
                  <a:pos x="0" y="105"/>
                </a:cxn>
                <a:cxn ang="0">
                  <a:pos x="0" y="101"/>
                </a:cxn>
                <a:cxn ang="0">
                  <a:pos x="0" y="96"/>
                </a:cxn>
                <a:cxn ang="0">
                  <a:pos x="0" y="92"/>
                </a:cxn>
                <a:cxn ang="0">
                  <a:pos x="0" y="88"/>
                </a:cxn>
                <a:cxn ang="0">
                  <a:pos x="2" y="83"/>
                </a:cxn>
                <a:cxn ang="0">
                  <a:pos x="2" y="79"/>
                </a:cxn>
                <a:cxn ang="0">
                  <a:pos x="2" y="74"/>
                </a:cxn>
                <a:cxn ang="0">
                  <a:pos x="2" y="69"/>
                </a:cxn>
                <a:cxn ang="0">
                  <a:pos x="3" y="63"/>
                </a:cxn>
                <a:cxn ang="0">
                  <a:pos x="4" y="59"/>
                </a:cxn>
                <a:cxn ang="0">
                  <a:pos x="4" y="54"/>
                </a:cxn>
                <a:cxn ang="0">
                  <a:pos x="4" y="49"/>
                </a:cxn>
                <a:cxn ang="0">
                  <a:pos x="4" y="45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6" y="36"/>
                </a:cxn>
                <a:cxn ang="0">
                  <a:pos x="9" y="24"/>
                </a:cxn>
                <a:cxn ang="0">
                  <a:pos x="29" y="0"/>
                </a:cxn>
                <a:cxn ang="0">
                  <a:pos x="31" y="7"/>
                </a:cxn>
                <a:cxn ang="0">
                  <a:pos x="31" y="7"/>
                </a:cxn>
              </a:cxnLst>
              <a:rect l="0" t="0" r="r" b="b"/>
              <a:pathLst>
                <a:path w="67" h="117">
                  <a:moveTo>
                    <a:pt x="31" y="7"/>
                  </a:moveTo>
                  <a:lnTo>
                    <a:pt x="32" y="9"/>
                  </a:lnTo>
                  <a:lnTo>
                    <a:pt x="39" y="13"/>
                  </a:lnTo>
                  <a:lnTo>
                    <a:pt x="40" y="15"/>
                  </a:lnTo>
                  <a:lnTo>
                    <a:pt x="44" y="19"/>
                  </a:lnTo>
                  <a:lnTo>
                    <a:pt x="48" y="23"/>
                  </a:lnTo>
                  <a:lnTo>
                    <a:pt x="53" y="28"/>
                  </a:lnTo>
                  <a:lnTo>
                    <a:pt x="55" y="33"/>
                  </a:lnTo>
                  <a:lnTo>
                    <a:pt x="58" y="40"/>
                  </a:lnTo>
                  <a:lnTo>
                    <a:pt x="62" y="45"/>
                  </a:lnTo>
                  <a:lnTo>
                    <a:pt x="64" y="51"/>
                  </a:lnTo>
                  <a:lnTo>
                    <a:pt x="65" y="58"/>
                  </a:lnTo>
                  <a:lnTo>
                    <a:pt x="67" y="65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3"/>
                  </a:lnTo>
                  <a:lnTo>
                    <a:pt x="60" y="88"/>
                  </a:lnTo>
                  <a:lnTo>
                    <a:pt x="58" y="93"/>
                  </a:lnTo>
                  <a:lnTo>
                    <a:pt x="55" y="97"/>
                  </a:lnTo>
                  <a:lnTo>
                    <a:pt x="49" y="105"/>
                  </a:lnTo>
                  <a:lnTo>
                    <a:pt x="44" y="110"/>
                  </a:lnTo>
                  <a:lnTo>
                    <a:pt x="37" y="113"/>
                  </a:lnTo>
                  <a:lnTo>
                    <a:pt x="31" y="115"/>
                  </a:lnTo>
                  <a:lnTo>
                    <a:pt x="25" y="117"/>
                  </a:lnTo>
                  <a:lnTo>
                    <a:pt x="20" y="117"/>
                  </a:lnTo>
                  <a:lnTo>
                    <a:pt x="15" y="115"/>
                  </a:lnTo>
                  <a:lnTo>
                    <a:pt x="11" y="114"/>
                  </a:lnTo>
                  <a:lnTo>
                    <a:pt x="7" y="113"/>
                  </a:lnTo>
                  <a:lnTo>
                    <a:pt x="4" y="111"/>
                  </a:lnTo>
                  <a:lnTo>
                    <a:pt x="2" y="109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2" y="83"/>
                  </a:lnTo>
                  <a:lnTo>
                    <a:pt x="2" y="79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3"/>
                  </a:lnTo>
                  <a:lnTo>
                    <a:pt x="4" y="59"/>
                  </a:lnTo>
                  <a:lnTo>
                    <a:pt x="4" y="54"/>
                  </a:lnTo>
                  <a:lnTo>
                    <a:pt x="4" y="49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6" y="36"/>
                  </a:lnTo>
                  <a:lnTo>
                    <a:pt x="9" y="24"/>
                  </a:lnTo>
                  <a:lnTo>
                    <a:pt x="29" y="0"/>
                  </a:lnTo>
                  <a:lnTo>
                    <a:pt x="31" y="7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3136" y="2061"/>
              <a:ext cx="127" cy="186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1" y="19"/>
                </a:cxn>
                <a:cxn ang="0">
                  <a:pos x="71" y="31"/>
                </a:cxn>
                <a:cxn ang="0">
                  <a:pos x="71" y="42"/>
                </a:cxn>
                <a:cxn ang="0">
                  <a:pos x="70" y="55"/>
                </a:cxn>
                <a:cxn ang="0">
                  <a:pos x="68" y="65"/>
                </a:cxn>
                <a:cxn ang="0">
                  <a:pos x="67" y="74"/>
                </a:cxn>
                <a:cxn ang="0">
                  <a:pos x="66" y="83"/>
                </a:cxn>
                <a:cxn ang="0">
                  <a:pos x="63" y="92"/>
                </a:cxn>
                <a:cxn ang="0">
                  <a:pos x="61" y="105"/>
                </a:cxn>
                <a:cxn ang="0">
                  <a:pos x="58" y="118"/>
                </a:cxn>
                <a:cxn ang="0">
                  <a:pos x="54" y="128"/>
                </a:cxn>
                <a:cxn ang="0">
                  <a:pos x="46" y="139"/>
                </a:cxn>
                <a:cxn ang="0">
                  <a:pos x="33" y="148"/>
                </a:cxn>
                <a:cxn ang="0">
                  <a:pos x="24" y="152"/>
                </a:cxn>
                <a:cxn ang="0">
                  <a:pos x="14" y="154"/>
                </a:cxn>
                <a:cxn ang="0">
                  <a:pos x="4" y="151"/>
                </a:cxn>
                <a:cxn ang="0">
                  <a:pos x="0" y="171"/>
                </a:cxn>
                <a:cxn ang="0">
                  <a:pos x="71" y="139"/>
                </a:cxn>
                <a:cxn ang="0">
                  <a:pos x="126" y="155"/>
                </a:cxn>
                <a:cxn ang="0">
                  <a:pos x="125" y="96"/>
                </a:cxn>
                <a:cxn ang="0">
                  <a:pos x="114" y="96"/>
                </a:cxn>
                <a:cxn ang="0">
                  <a:pos x="102" y="93"/>
                </a:cxn>
                <a:cxn ang="0">
                  <a:pos x="93" y="84"/>
                </a:cxn>
                <a:cxn ang="0">
                  <a:pos x="89" y="76"/>
                </a:cxn>
                <a:cxn ang="0">
                  <a:pos x="88" y="63"/>
                </a:cxn>
                <a:cxn ang="0">
                  <a:pos x="86" y="50"/>
                </a:cxn>
                <a:cxn ang="0">
                  <a:pos x="86" y="41"/>
                </a:cxn>
                <a:cxn ang="0">
                  <a:pos x="88" y="33"/>
                </a:cxn>
                <a:cxn ang="0">
                  <a:pos x="88" y="26"/>
                </a:cxn>
                <a:cxn ang="0">
                  <a:pos x="90" y="21"/>
                </a:cxn>
                <a:cxn ang="0">
                  <a:pos x="74" y="0"/>
                </a:cxn>
              </a:cxnLst>
              <a:rect l="0" t="0" r="r" b="b"/>
              <a:pathLst>
                <a:path w="127" h="186">
                  <a:moveTo>
                    <a:pt x="74" y="0"/>
                  </a:moveTo>
                  <a:lnTo>
                    <a:pt x="72" y="6"/>
                  </a:lnTo>
                  <a:lnTo>
                    <a:pt x="71" y="14"/>
                  </a:lnTo>
                  <a:lnTo>
                    <a:pt x="71" y="19"/>
                  </a:lnTo>
                  <a:lnTo>
                    <a:pt x="71" y="26"/>
                  </a:lnTo>
                  <a:lnTo>
                    <a:pt x="71" y="31"/>
                  </a:lnTo>
                  <a:lnTo>
                    <a:pt x="71" y="37"/>
                  </a:lnTo>
                  <a:lnTo>
                    <a:pt x="71" y="42"/>
                  </a:lnTo>
                  <a:lnTo>
                    <a:pt x="71" y="49"/>
                  </a:lnTo>
                  <a:lnTo>
                    <a:pt x="70" y="55"/>
                  </a:lnTo>
                  <a:lnTo>
                    <a:pt x="70" y="61"/>
                  </a:lnTo>
                  <a:lnTo>
                    <a:pt x="68" y="65"/>
                  </a:lnTo>
                  <a:lnTo>
                    <a:pt x="68" y="69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66" y="83"/>
                  </a:lnTo>
                  <a:lnTo>
                    <a:pt x="65" y="87"/>
                  </a:lnTo>
                  <a:lnTo>
                    <a:pt x="63" y="92"/>
                  </a:lnTo>
                  <a:lnTo>
                    <a:pt x="62" y="100"/>
                  </a:lnTo>
                  <a:lnTo>
                    <a:pt x="61" y="105"/>
                  </a:lnTo>
                  <a:lnTo>
                    <a:pt x="60" y="111"/>
                  </a:lnTo>
                  <a:lnTo>
                    <a:pt x="58" y="118"/>
                  </a:lnTo>
                  <a:lnTo>
                    <a:pt x="57" y="127"/>
                  </a:lnTo>
                  <a:lnTo>
                    <a:pt x="54" y="128"/>
                  </a:lnTo>
                  <a:lnTo>
                    <a:pt x="52" y="133"/>
                  </a:lnTo>
                  <a:lnTo>
                    <a:pt x="46" y="139"/>
                  </a:lnTo>
                  <a:lnTo>
                    <a:pt x="38" y="146"/>
                  </a:lnTo>
                  <a:lnTo>
                    <a:pt x="33" y="148"/>
                  </a:lnTo>
                  <a:lnTo>
                    <a:pt x="28" y="151"/>
                  </a:lnTo>
                  <a:lnTo>
                    <a:pt x="24" y="152"/>
                  </a:lnTo>
                  <a:lnTo>
                    <a:pt x="19" y="155"/>
                  </a:lnTo>
                  <a:lnTo>
                    <a:pt x="14" y="154"/>
                  </a:lnTo>
                  <a:lnTo>
                    <a:pt x="9" y="154"/>
                  </a:lnTo>
                  <a:lnTo>
                    <a:pt x="4" y="151"/>
                  </a:lnTo>
                  <a:lnTo>
                    <a:pt x="0" y="148"/>
                  </a:lnTo>
                  <a:lnTo>
                    <a:pt x="0" y="171"/>
                  </a:lnTo>
                  <a:lnTo>
                    <a:pt x="51" y="152"/>
                  </a:lnTo>
                  <a:lnTo>
                    <a:pt x="71" y="139"/>
                  </a:lnTo>
                  <a:lnTo>
                    <a:pt x="71" y="186"/>
                  </a:lnTo>
                  <a:lnTo>
                    <a:pt x="126" y="155"/>
                  </a:lnTo>
                  <a:lnTo>
                    <a:pt x="127" y="96"/>
                  </a:lnTo>
                  <a:lnTo>
                    <a:pt x="125" y="96"/>
                  </a:lnTo>
                  <a:lnTo>
                    <a:pt x="121" y="97"/>
                  </a:lnTo>
                  <a:lnTo>
                    <a:pt x="114" y="96"/>
                  </a:lnTo>
                  <a:lnTo>
                    <a:pt x="109" y="96"/>
                  </a:lnTo>
                  <a:lnTo>
                    <a:pt x="102" y="93"/>
                  </a:lnTo>
                  <a:lnTo>
                    <a:pt x="95" y="88"/>
                  </a:lnTo>
                  <a:lnTo>
                    <a:pt x="93" y="84"/>
                  </a:lnTo>
                  <a:lnTo>
                    <a:pt x="91" y="81"/>
                  </a:lnTo>
                  <a:lnTo>
                    <a:pt x="89" y="76"/>
                  </a:lnTo>
                  <a:lnTo>
                    <a:pt x="89" y="69"/>
                  </a:lnTo>
                  <a:lnTo>
                    <a:pt x="88" y="63"/>
                  </a:lnTo>
                  <a:lnTo>
                    <a:pt x="86" y="56"/>
                  </a:lnTo>
                  <a:lnTo>
                    <a:pt x="86" y="50"/>
                  </a:lnTo>
                  <a:lnTo>
                    <a:pt x="86" y="46"/>
                  </a:lnTo>
                  <a:lnTo>
                    <a:pt x="86" y="41"/>
                  </a:lnTo>
                  <a:lnTo>
                    <a:pt x="86" y="37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88" y="26"/>
                  </a:lnTo>
                  <a:lnTo>
                    <a:pt x="89" y="23"/>
                  </a:lnTo>
                  <a:lnTo>
                    <a:pt x="90" y="21"/>
                  </a:lnTo>
                  <a:lnTo>
                    <a:pt x="91" y="21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3077" y="2041"/>
              <a:ext cx="23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23"/>
                </a:cxn>
                <a:cxn ang="0">
                  <a:pos x="3" y="29"/>
                </a:cxn>
                <a:cxn ang="0">
                  <a:pos x="3" y="35"/>
                </a:cxn>
                <a:cxn ang="0">
                  <a:pos x="5" y="41"/>
                </a:cxn>
                <a:cxn ang="0">
                  <a:pos x="9" y="46"/>
                </a:cxn>
                <a:cxn ang="0">
                  <a:pos x="14" y="47"/>
                </a:cxn>
                <a:cxn ang="0">
                  <a:pos x="15" y="47"/>
                </a:cxn>
                <a:cxn ang="0">
                  <a:pos x="17" y="44"/>
                </a:cxn>
                <a:cxn ang="0">
                  <a:pos x="18" y="42"/>
                </a:cxn>
                <a:cxn ang="0">
                  <a:pos x="20" y="38"/>
                </a:cxn>
                <a:cxn ang="0">
                  <a:pos x="22" y="30"/>
                </a:cxn>
                <a:cxn ang="0">
                  <a:pos x="22" y="25"/>
                </a:cxn>
                <a:cxn ang="0">
                  <a:pos x="22" y="18"/>
                </a:cxn>
                <a:cxn ang="0">
                  <a:pos x="23" y="12"/>
                </a:cxn>
                <a:cxn ang="0">
                  <a:pos x="23" y="7"/>
                </a:cxn>
                <a:cxn ang="0">
                  <a:pos x="23" y="3"/>
                </a:cxn>
                <a:cxn ang="0">
                  <a:pos x="2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47">
                  <a:moveTo>
                    <a:pt x="0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5" y="41"/>
                  </a:lnTo>
                  <a:lnTo>
                    <a:pt x="9" y="46"/>
                  </a:lnTo>
                  <a:lnTo>
                    <a:pt x="14" y="47"/>
                  </a:lnTo>
                  <a:lnTo>
                    <a:pt x="15" y="47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18"/>
                  </a:lnTo>
                  <a:lnTo>
                    <a:pt x="23" y="12"/>
                  </a:lnTo>
                  <a:lnTo>
                    <a:pt x="23" y="7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3127" y="2112"/>
              <a:ext cx="35" cy="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2" y="32"/>
                </a:cxn>
                <a:cxn ang="0">
                  <a:pos x="5" y="40"/>
                </a:cxn>
                <a:cxn ang="0">
                  <a:pos x="10" y="45"/>
                </a:cxn>
                <a:cxn ang="0">
                  <a:pos x="14" y="49"/>
                </a:cxn>
                <a:cxn ang="0">
                  <a:pos x="15" y="50"/>
                </a:cxn>
                <a:cxn ang="0">
                  <a:pos x="19" y="23"/>
                </a:cxn>
                <a:cxn ang="0">
                  <a:pos x="35" y="3"/>
                </a:cxn>
                <a:cxn ang="0">
                  <a:pos x="27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50">
                  <a:moveTo>
                    <a:pt x="0" y="7"/>
                  </a:moveTo>
                  <a:lnTo>
                    <a:pt x="0" y="9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5" y="40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5" y="50"/>
                  </a:lnTo>
                  <a:lnTo>
                    <a:pt x="19" y="23"/>
                  </a:lnTo>
                  <a:lnTo>
                    <a:pt x="35" y="3"/>
                  </a:lnTo>
                  <a:lnTo>
                    <a:pt x="27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3038" y="2331"/>
              <a:ext cx="272" cy="293"/>
            </a:xfrm>
            <a:custGeom>
              <a:avLst/>
              <a:gdLst/>
              <a:ahLst/>
              <a:cxnLst>
                <a:cxn ang="0">
                  <a:pos x="238" y="10"/>
                </a:cxn>
                <a:cxn ang="0">
                  <a:pos x="70" y="230"/>
                </a:cxn>
                <a:cxn ang="0">
                  <a:pos x="0" y="277"/>
                </a:cxn>
                <a:cxn ang="0">
                  <a:pos x="45" y="293"/>
                </a:cxn>
                <a:cxn ang="0">
                  <a:pos x="119" y="239"/>
                </a:cxn>
                <a:cxn ang="0">
                  <a:pos x="168" y="284"/>
                </a:cxn>
                <a:cxn ang="0">
                  <a:pos x="215" y="86"/>
                </a:cxn>
                <a:cxn ang="0">
                  <a:pos x="252" y="38"/>
                </a:cxn>
                <a:cxn ang="0">
                  <a:pos x="272" y="0"/>
                </a:cxn>
                <a:cxn ang="0">
                  <a:pos x="238" y="10"/>
                </a:cxn>
                <a:cxn ang="0">
                  <a:pos x="238" y="10"/>
                </a:cxn>
              </a:cxnLst>
              <a:rect l="0" t="0" r="r" b="b"/>
              <a:pathLst>
                <a:path w="272" h="293">
                  <a:moveTo>
                    <a:pt x="238" y="10"/>
                  </a:moveTo>
                  <a:lnTo>
                    <a:pt x="70" y="230"/>
                  </a:lnTo>
                  <a:lnTo>
                    <a:pt x="0" y="277"/>
                  </a:lnTo>
                  <a:lnTo>
                    <a:pt x="45" y="293"/>
                  </a:lnTo>
                  <a:lnTo>
                    <a:pt x="119" y="239"/>
                  </a:lnTo>
                  <a:lnTo>
                    <a:pt x="168" y="284"/>
                  </a:lnTo>
                  <a:lnTo>
                    <a:pt x="215" y="86"/>
                  </a:lnTo>
                  <a:lnTo>
                    <a:pt x="252" y="38"/>
                  </a:lnTo>
                  <a:lnTo>
                    <a:pt x="272" y="0"/>
                  </a:lnTo>
                  <a:lnTo>
                    <a:pt x="238" y="10"/>
                  </a:lnTo>
                  <a:lnTo>
                    <a:pt x="238" y="10"/>
                  </a:lnTo>
                  <a:close/>
                </a:path>
              </a:pathLst>
            </a:custGeom>
            <a:solidFill>
              <a:srgbClr val="7575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2477" y="2796"/>
              <a:ext cx="434" cy="1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87" y="132"/>
                </a:cxn>
                <a:cxn ang="0">
                  <a:pos x="299" y="62"/>
                </a:cxn>
                <a:cxn ang="0">
                  <a:pos x="434" y="5"/>
                </a:cxn>
                <a:cxn ang="0">
                  <a:pos x="305" y="0"/>
                </a:cxn>
                <a:cxn ang="0">
                  <a:pos x="98" y="66"/>
                </a:cxn>
                <a:cxn ang="0">
                  <a:pos x="38" y="82"/>
                </a:cxn>
                <a:cxn ang="0">
                  <a:pos x="0" y="82"/>
                </a:cxn>
                <a:cxn ang="0">
                  <a:pos x="0" y="82"/>
                </a:cxn>
              </a:cxnLst>
              <a:rect l="0" t="0" r="r" b="b"/>
              <a:pathLst>
                <a:path w="434" h="132">
                  <a:moveTo>
                    <a:pt x="0" y="82"/>
                  </a:moveTo>
                  <a:lnTo>
                    <a:pt x="87" y="132"/>
                  </a:lnTo>
                  <a:lnTo>
                    <a:pt x="299" y="62"/>
                  </a:lnTo>
                  <a:lnTo>
                    <a:pt x="434" y="5"/>
                  </a:lnTo>
                  <a:lnTo>
                    <a:pt x="305" y="0"/>
                  </a:lnTo>
                  <a:lnTo>
                    <a:pt x="98" y="66"/>
                  </a:lnTo>
                  <a:lnTo>
                    <a:pt x="38" y="82"/>
                  </a:lnTo>
                  <a:lnTo>
                    <a:pt x="0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5C5C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2564" y="2873"/>
              <a:ext cx="347" cy="235"/>
            </a:xfrm>
            <a:custGeom>
              <a:avLst/>
              <a:gdLst/>
              <a:ahLst/>
              <a:cxnLst>
                <a:cxn ang="0">
                  <a:pos x="342" y="65"/>
                </a:cxn>
                <a:cxn ang="0">
                  <a:pos x="142" y="0"/>
                </a:cxn>
                <a:cxn ang="0">
                  <a:pos x="38" y="23"/>
                </a:cxn>
                <a:cxn ang="0">
                  <a:pos x="0" y="55"/>
                </a:cxn>
                <a:cxn ang="0">
                  <a:pos x="104" y="235"/>
                </a:cxn>
                <a:cxn ang="0">
                  <a:pos x="164" y="170"/>
                </a:cxn>
                <a:cxn ang="0">
                  <a:pos x="304" y="138"/>
                </a:cxn>
                <a:cxn ang="0">
                  <a:pos x="347" y="115"/>
                </a:cxn>
                <a:cxn ang="0">
                  <a:pos x="342" y="65"/>
                </a:cxn>
                <a:cxn ang="0">
                  <a:pos x="342" y="65"/>
                </a:cxn>
              </a:cxnLst>
              <a:rect l="0" t="0" r="r" b="b"/>
              <a:pathLst>
                <a:path w="347" h="235">
                  <a:moveTo>
                    <a:pt x="342" y="65"/>
                  </a:moveTo>
                  <a:lnTo>
                    <a:pt x="142" y="0"/>
                  </a:lnTo>
                  <a:lnTo>
                    <a:pt x="38" y="23"/>
                  </a:lnTo>
                  <a:lnTo>
                    <a:pt x="0" y="55"/>
                  </a:lnTo>
                  <a:lnTo>
                    <a:pt x="104" y="235"/>
                  </a:lnTo>
                  <a:lnTo>
                    <a:pt x="164" y="170"/>
                  </a:lnTo>
                  <a:lnTo>
                    <a:pt x="304" y="138"/>
                  </a:lnTo>
                  <a:lnTo>
                    <a:pt x="347" y="115"/>
                  </a:lnTo>
                  <a:lnTo>
                    <a:pt x="342" y="65"/>
                  </a:lnTo>
                  <a:lnTo>
                    <a:pt x="342" y="65"/>
                  </a:lnTo>
                  <a:close/>
                </a:path>
              </a:pathLst>
            </a:custGeom>
            <a:solidFill>
              <a:srgbClr val="8A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3052" y="2244"/>
              <a:ext cx="367" cy="761"/>
            </a:xfrm>
            <a:custGeom>
              <a:avLst/>
              <a:gdLst/>
              <a:ahLst/>
              <a:cxnLst>
                <a:cxn ang="0">
                  <a:pos x="265" y="565"/>
                </a:cxn>
                <a:cxn ang="0">
                  <a:pos x="261" y="586"/>
                </a:cxn>
                <a:cxn ang="0">
                  <a:pos x="251" y="612"/>
                </a:cxn>
                <a:cxn ang="0">
                  <a:pos x="230" y="639"/>
                </a:cxn>
                <a:cxn ang="0">
                  <a:pos x="202" y="657"/>
                </a:cxn>
                <a:cxn ang="0">
                  <a:pos x="175" y="667"/>
                </a:cxn>
                <a:cxn ang="0">
                  <a:pos x="156" y="671"/>
                </a:cxn>
                <a:cxn ang="0">
                  <a:pos x="90" y="756"/>
                </a:cxn>
                <a:cxn ang="0">
                  <a:pos x="76" y="758"/>
                </a:cxn>
                <a:cxn ang="0">
                  <a:pos x="47" y="761"/>
                </a:cxn>
                <a:cxn ang="0">
                  <a:pos x="30" y="760"/>
                </a:cxn>
                <a:cxn ang="0">
                  <a:pos x="6" y="752"/>
                </a:cxn>
                <a:cxn ang="0">
                  <a:pos x="0" y="730"/>
                </a:cxn>
                <a:cxn ang="0">
                  <a:pos x="3" y="702"/>
                </a:cxn>
                <a:cxn ang="0">
                  <a:pos x="9" y="676"/>
                </a:cxn>
                <a:cxn ang="0">
                  <a:pos x="12" y="658"/>
                </a:cxn>
                <a:cxn ang="0">
                  <a:pos x="128" y="578"/>
                </a:cxn>
                <a:cxn ang="0">
                  <a:pos x="226" y="499"/>
                </a:cxn>
                <a:cxn ang="0">
                  <a:pos x="231" y="478"/>
                </a:cxn>
                <a:cxn ang="0">
                  <a:pos x="240" y="454"/>
                </a:cxn>
                <a:cxn ang="0">
                  <a:pos x="248" y="427"/>
                </a:cxn>
                <a:cxn ang="0">
                  <a:pos x="258" y="394"/>
                </a:cxn>
                <a:cxn ang="0">
                  <a:pos x="268" y="359"/>
                </a:cxn>
                <a:cxn ang="0">
                  <a:pos x="280" y="323"/>
                </a:cxn>
                <a:cxn ang="0">
                  <a:pos x="290" y="288"/>
                </a:cxn>
                <a:cxn ang="0">
                  <a:pos x="302" y="251"/>
                </a:cxn>
                <a:cxn ang="0">
                  <a:pos x="310" y="215"/>
                </a:cxn>
                <a:cxn ang="0">
                  <a:pos x="321" y="182"/>
                </a:cxn>
                <a:cxn ang="0">
                  <a:pos x="328" y="152"/>
                </a:cxn>
                <a:cxn ang="0">
                  <a:pos x="336" y="128"/>
                </a:cxn>
                <a:cxn ang="0">
                  <a:pos x="340" y="109"/>
                </a:cxn>
                <a:cxn ang="0">
                  <a:pos x="344" y="89"/>
                </a:cxn>
                <a:cxn ang="0">
                  <a:pos x="342" y="69"/>
                </a:cxn>
                <a:cxn ang="0">
                  <a:pos x="337" y="51"/>
                </a:cxn>
                <a:cxn ang="0">
                  <a:pos x="327" y="31"/>
                </a:cxn>
                <a:cxn ang="0">
                  <a:pos x="298" y="31"/>
                </a:cxn>
                <a:cxn ang="0">
                  <a:pos x="289" y="33"/>
                </a:cxn>
                <a:cxn ang="0">
                  <a:pos x="302" y="13"/>
                </a:cxn>
                <a:cxn ang="0">
                  <a:pos x="318" y="0"/>
                </a:cxn>
                <a:cxn ang="0">
                  <a:pos x="344" y="9"/>
                </a:cxn>
                <a:cxn ang="0">
                  <a:pos x="359" y="22"/>
                </a:cxn>
                <a:cxn ang="0">
                  <a:pos x="364" y="43"/>
                </a:cxn>
                <a:cxn ang="0">
                  <a:pos x="367" y="61"/>
                </a:cxn>
                <a:cxn ang="0">
                  <a:pos x="367" y="86"/>
                </a:cxn>
                <a:cxn ang="0">
                  <a:pos x="365" y="111"/>
                </a:cxn>
                <a:cxn ang="0">
                  <a:pos x="364" y="139"/>
                </a:cxn>
                <a:cxn ang="0">
                  <a:pos x="361" y="169"/>
                </a:cxn>
                <a:cxn ang="0">
                  <a:pos x="359" y="198"/>
                </a:cxn>
                <a:cxn ang="0">
                  <a:pos x="356" y="228"/>
                </a:cxn>
                <a:cxn ang="0">
                  <a:pos x="354" y="256"/>
                </a:cxn>
                <a:cxn ang="0">
                  <a:pos x="351" y="281"/>
                </a:cxn>
                <a:cxn ang="0">
                  <a:pos x="349" y="303"/>
                </a:cxn>
                <a:cxn ang="0">
                  <a:pos x="346" y="322"/>
                </a:cxn>
                <a:cxn ang="0">
                  <a:pos x="344" y="340"/>
                </a:cxn>
                <a:cxn ang="0">
                  <a:pos x="266" y="560"/>
                </a:cxn>
              </a:cxnLst>
              <a:rect l="0" t="0" r="r" b="b"/>
              <a:pathLst>
                <a:path w="367" h="761">
                  <a:moveTo>
                    <a:pt x="266" y="560"/>
                  </a:moveTo>
                  <a:lnTo>
                    <a:pt x="265" y="560"/>
                  </a:lnTo>
                  <a:lnTo>
                    <a:pt x="265" y="563"/>
                  </a:lnTo>
                  <a:lnTo>
                    <a:pt x="265" y="565"/>
                  </a:lnTo>
                  <a:lnTo>
                    <a:pt x="265" y="569"/>
                  </a:lnTo>
                  <a:lnTo>
                    <a:pt x="263" y="574"/>
                  </a:lnTo>
                  <a:lnTo>
                    <a:pt x="262" y="579"/>
                  </a:lnTo>
                  <a:lnTo>
                    <a:pt x="261" y="586"/>
                  </a:lnTo>
                  <a:lnTo>
                    <a:pt x="259" y="592"/>
                  </a:lnTo>
                  <a:lnTo>
                    <a:pt x="257" y="600"/>
                  </a:lnTo>
                  <a:lnTo>
                    <a:pt x="254" y="606"/>
                  </a:lnTo>
                  <a:lnTo>
                    <a:pt x="251" y="612"/>
                  </a:lnTo>
                  <a:lnTo>
                    <a:pt x="248" y="620"/>
                  </a:lnTo>
                  <a:lnTo>
                    <a:pt x="242" y="627"/>
                  </a:lnTo>
                  <a:lnTo>
                    <a:pt x="237" y="633"/>
                  </a:lnTo>
                  <a:lnTo>
                    <a:pt x="230" y="639"/>
                  </a:lnTo>
                  <a:lnTo>
                    <a:pt x="224" y="646"/>
                  </a:lnTo>
                  <a:lnTo>
                    <a:pt x="216" y="650"/>
                  </a:lnTo>
                  <a:lnTo>
                    <a:pt x="209" y="653"/>
                  </a:lnTo>
                  <a:lnTo>
                    <a:pt x="202" y="657"/>
                  </a:lnTo>
                  <a:lnTo>
                    <a:pt x="195" y="661"/>
                  </a:lnTo>
                  <a:lnTo>
                    <a:pt x="188" y="664"/>
                  </a:lnTo>
                  <a:lnTo>
                    <a:pt x="182" y="665"/>
                  </a:lnTo>
                  <a:lnTo>
                    <a:pt x="175" y="667"/>
                  </a:lnTo>
                  <a:lnTo>
                    <a:pt x="170" y="669"/>
                  </a:lnTo>
                  <a:lnTo>
                    <a:pt x="165" y="670"/>
                  </a:lnTo>
                  <a:lnTo>
                    <a:pt x="161" y="670"/>
                  </a:lnTo>
                  <a:lnTo>
                    <a:pt x="156" y="671"/>
                  </a:lnTo>
                  <a:lnTo>
                    <a:pt x="154" y="673"/>
                  </a:lnTo>
                  <a:lnTo>
                    <a:pt x="150" y="673"/>
                  </a:lnTo>
                  <a:lnTo>
                    <a:pt x="149" y="673"/>
                  </a:lnTo>
                  <a:lnTo>
                    <a:pt x="90" y="756"/>
                  </a:lnTo>
                  <a:lnTo>
                    <a:pt x="89" y="756"/>
                  </a:lnTo>
                  <a:lnTo>
                    <a:pt x="86" y="756"/>
                  </a:lnTo>
                  <a:lnTo>
                    <a:pt x="81" y="756"/>
                  </a:lnTo>
                  <a:lnTo>
                    <a:pt x="76" y="758"/>
                  </a:lnTo>
                  <a:lnTo>
                    <a:pt x="68" y="758"/>
                  </a:lnTo>
                  <a:lnTo>
                    <a:pt x="62" y="760"/>
                  </a:lnTo>
                  <a:lnTo>
                    <a:pt x="54" y="760"/>
                  </a:lnTo>
                  <a:lnTo>
                    <a:pt x="47" y="761"/>
                  </a:lnTo>
                  <a:lnTo>
                    <a:pt x="42" y="760"/>
                  </a:lnTo>
                  <a:lnTo>
                    <a:pt x="38" y="760"/>
                  </a:lnTo>
                  <a:lnTo>
                    <a:pt x="34" y="760"/>
                  </a:lnTo>
                  <a:lnTo>
                    <a:pt x="30" y="760"/>
                  </a:lnTo>
                  <a:lnTo>
                    <a:pt x="23" y="760"/>
                  </a:lnTo>
                  <a:lnTo>
                    <a:pt x="16" y="758"/>
                  </a:lnTo>
                  <a:lnTo>
                    <a:pt x="10" y="754"/>
                  </a:lnTo>
                  <a:lnTo>
                    <a:pt x="6" y="752"/>
                  </a:lnTo>
                  <a:lnTo>
                    <a:pt x="2" y="748"/>
                  </a:lnTo>
                  <a:lnTo>
                    <a:pt x="1" y="744"/>
                  </a:lnTo>
                  <a:lnTo>
                    <a:pt x="0" y="738"/>
                  </a:lnTo>
                  <a:lnTo>
                    <a:pt x="0" y="730"/>
                  </a:lnTo>
                  <a:lnTo>
                    <a:pt x="0" y="724"/>
                  </a:lnTo>
                  <a:lnTo>
                    <a:pt x="2" y="717"/>
                  </a:lnTo>
                  <a:lnTo>
                    <a:pt x="2" y="710"/>
                  </a:lnTo>
                  <a:lnTo>
                    <a:pt x="3" y="702"/>
                  </a:lnTo>
                  <a:lnTo>
                    <a:pt x="5" y="696"/>
                  </a:lnTo>
                  <a:lnTo>
                    <a:pt x="6" y="688"/>
                  </a:lnTo>
                  <a:lnTo>
                    <a:pt x="7" y="682"/>
                  </a:lnTo>
                  <a:lnTo>
                    <a:pt x="9" y="676"/>
                  </a:lnTo>
                  <a:lnTo>
                    <a:pt x="10" y="670"/>
                  </a:lnTo>
                  <a:lnTo>
                    <a:pt x="11" y="665"/>
                  </a:lnTo>
                  <a:lnTo>
                    <a:pt x="12" y="661"/>
                  </a:lnTo>
                  <a:lnTo>
                    <a:pt x="12" y="658"/>
                  </a:lnTo>
                  <a:lnTo>
                    <a:pt x="14" y="656"/>
                  </a:lnTo>
                  <a:lnTo>
                    <a:pt x="15" y="656"/>
                  </a:lnTo>
                  <a:lnTo>
                    <a:pt x="63" y="547"/>
                  </a:lnTo>
                  <a:lnTo>
                    <a:pt x="128" y="578"/>
                  </a:lnTo>
                  <a:lnTo>
                    <a:pt x="224" y="509"/>
                  </a:lnTo>
                  <a:lnTo>
                    <a:pt x="224" y="506"/>
                  </a:lnTo>
                  <a:lnTo>
                    <a:pt x="225" y="504"/>
                  </a:lnTo>
                  <a:lnTo>
                    <a:pt x="226" y="499"/>
                  </a:lnTo>
                  <a:lnTo>
                    <a:pt x="229" y="492"/>
                  </a:lnTo>
                  <a:lnTo>
                    <a:pt x="229" y="487"/>
                  </a:lnTo>
                  <a:lnTo>
                    <a:pt x="231" y="483"/>
                  </a:lnTo>
                  <a:lnTo>
                    <a:pt x="231" y="478"/>
                  </a:lnTo>
                  <a:lnTo>
                    <a:pt x="234" y="473"/>
                  </a:lnTo>
                  <a:lnTo>
                    <a:pt x="235" y="467"/>
                  </a:lnTo>
                  <a:lnTo>
                    <a:pt x="238" y="462"/>
                  </a:lnTo>
                  <a:lnTo>
                    <a:pt x="240" y="454"/>
                  </a:lnTo>
                  <a:lnTo>
                    <a:pt x="242" y="449"/>
                  </a:lnTo>
                  <a:lnTo>
                    <a:pt x="244" y="441"/>
                  </a:lnTo>
                  <a:lnTo>
                    <a:pt x="245" y="435"/>
                  </a:lnTo>
                  <a:lnTo>
                    <a:pt x="248" y="427"/>
                  </a:lnTo>
                  <a:lnTo>
                    <a:pt x="251" y="419"/>
                  </a:lnTo>
                  <a:lnTo>
                    <a:pt x="253" y="410"/>
                  </a:lnTo>
                  <a:lnTo>
                    <a:pt x="256" y="403"/>
                  </a:lnTo>
                  <a:lnTo>
                    <a:pt x="258" y="394"/>
                  </a:lnTo>
                  <a:lnTo>
                    <a:pt x="261" y="386"/>
                  </a:lnTo>
                  <a:lnTo>
                    <a:pt x="263" y="377"/>
                  </a:lnTo>
                  <a:lnTo>
                    <a:pt x="266" y="368"/>
                  </a:lnTo>
                  <a:lnTo>
                    <a:pt x="268" y="359"/>
                  </a:lnTo>
                  <a:lnTo>
                    <a:pt x="271" y="350"/>
                  </a:lnTo>
                  <a:lnTo>
                    <a:pt x="274" y="341"/>
                  </a:lnTo>
                  <a:lnTo>
                    <a:pt x="276" y="332"/>
                  </a:lnTo>
                  <a:lnTo>
                    <a:pt x="280" y="323"/>
                  </a:lnTo>
                  <a:lnTo>
                    <a:pt x="282" y="316"/>
                  </a:lnTo>
                  <a:lnTo>
                    <a:pt x="285" y="306"/>
                  </a:lnTo>
                  <a:lnTo>
                    <a:pt x="288" y="297"/>
                  </a:lnTo>
                  <a:lnTo>
                    <a:pt x="290" y="288"/>
                  </a:lnTo>
                  <a:lnTo>
                    <a:pt x="293" y="279"/>
                  </a:lnTo>
                  <a:lnTo>
                    <a:pt x="295" y="268"/>
                  </a:lnTo>
                  <a:lnTo>
                    <a:pt x="298" y="260"/>
                  </a:lnTo>
                  <a:lnTo>
                    <a:pt x="302" y="251"/>
                  </a:lnTo>
                  <a:lnTo>
                    <a:pt x="304" y="242"/>
                  </a:lnTo>
                  <a:lnTo>
                    <a:pt x="307" y="233"/>
                  </a:lnTo>
                  <a:lnTo>
                    <a:pt x="309" y="224"/>
                  </a:lnTo>
                  <a:lnTo>
                    <a:pt x="310" y="215"/>
                  </a:lnTo>
                  <a:lnTo>
                    <a:pt x="314" y="206"/>
                  </a:lnTo>
                  <a:lnTo>
                    <a:pt x="316" y="198"/>
                  </a:lnTo>
                  <a:lnTo>
                    <a:pt x="318" y="190"/>
                  </a:lnTo>
                  <a:lnTo>
                    <a:pt x="321" y="182"/>
                  </a:lnTo>
                  <a:lnTo>
                    <a:pt x="323" y="175"/>
                  </a:lnTo>
                  <a:lnTo>
                    <a:pt x="324" y="167"/>
                  </a:lnTo>
                  <a:lnTo>
                    <a:pt x="327" y="160"/>
                  </a:lnTo>
                  <a:lnTo>
                    <a:pt x="328" y="152"/>
                  </a:lnTo>
                  <a:lnTo>
                    <a:pt x="331" y="147"/>
                  </a:lnTo>
                  <a:lnTo>
                    <a:pt x="332" y="141"/>
                  </a:lnTo>
                  <a:lnTo>
                    <a:pt x="335" y="134"/>
                  </a:lnTo>
                  <a:lnTo>
                    <a:pt x="336" y="128"/>
                  </a:lnTo>
                  <a:lnTo>
                    <a:pt x="337" y="124"/>
                  </a:lnTo>
                  <a:lnTo>
                    <a:pt x="337" y="119"/>
                  </a:lnTo>
                  <a:lnTo>
                    <a:pt x="340" y="114"/>
                  </a:lnTo>
                  <a:lnTo>
                    <a:pt x="340" y="109"/>
                  </a:lnTo>
                  <a:lnTo>
                    <a:pt x="341" y="106"/>
                  </a:lnTo>
                  <a:lnTo>
                    <a:pt x="342" y="100"/>
                  </a:lnTo>
                  <a:lnTo>
                    <a:pt x="344" y="97"/>
                  </a:lnTo>
                  <a:lnTo>
                    <a:pt x="344" y="89"/>
                  </a:lnTo>
                  <a:lnTo>
                    <a:pt x="344" y="84"/>
                  </a:lnTo>
                  <a:lnTo>
                    <a:pt x="344" y="78"/>
                  </a:lnTo>
                  <a:lnTo>
                    <a:pt x="344" y="73"/>
                  </a:lnTo>
                  <a:lnTo>
                    <a:pt x="342" y="69"/>
                  </a:lnTo>
                  <a:lnTo>
                    <a:pt x="341" y="64"/>
                  </a:lnTo>
                  <a:lnTo>
                    <a:pt x="341" y="60"/>
                  </a:lnTo>
                  <a:lnTo>
                    <a:pt x="340" y="57"/>
                  </a:lnTo>
                  <a:lnTo>
                    <a:pt x="337" y="51"/>
                  </a:lnTo>
                  <a:lnTo>
                    <a:pt x="335" y="46"/>
                  </a:lnTo>
                  <a:lnTo>
                    <a:pt x="332" y="40"/>
                  </a:lnTo>
                  <a:lnTo>
                    <a:pt x="331" y="36"/>
                  </a:lnTo>
                  <a:lnTo>
                    <a:pt x="327" y="31"/>
                  </a:lnTo>
                  <a:lnTo>
                    <a:pt x="321" y="29"/>
                  </a:lnTo>
                  <a:lnTo>
                    <a:pt x="314" y="29"/>
                  </a:lnTo>
                  <a:lnTo>
                    <a:pt x="307" y="31"/>
                  </a:lnTo>
                  <a:lnTo>
                    <a:pt x="298" y="31"/>
                  </a:lnTo>
                  <a:lnTo>
                    <a:pt x="293" y="33"/>
                  </a:lnTo>
                  <a:lnTo>
                    <a:pt x="289" y="34"/>
                  </a:lnTo>
                  <a:lnTo>
                    <a:pt x="288" y="36"/>
                  </a:lnTo>
                  <a:lnTo>
                    <a:pt x="289" y="33"/>
                  </a:lnTo>
                  <a:lnTo>
                    <a:pt x="293" y="26"/>
                  </a:lnTo>
                  <a:lnTo>
                    <a:pt x="294" y="22"/>
                  </a:lnTo>
                  <a:lnTo>
                    <a:pt x="298" y="17"/>
                  </a:lnTo>
                  <a:lnTo>
                    <a:pt x="302" y="13"/>
                  </a:lnTo>
                  <a:lnTo>
                    <a:pt x="305" y="9"/>
                  </a:lnTo>
                  <a:lnTo>
                    <a:pt x="309" y="4"/>
                  </a:lnTo>
                  <a:lnTo>
                    <a:pt x="314" y="3"/>
                  </a:lnTo>
                  <a:lnTo>
                    <a:pt x="318" y="0"/>
                  </a:lnTo>
                  <a:lnTo>
                    <a:pt x="324" y="1"/>
                  </a:lnTo>
                  <a:lnTo>
                    <a:pt x="331" y="3"/>
                  </a:lnTo>
                  <a:lnTo>
                    <a:pt x="338" y="6"/>
                  </a:lnTo>
                  <a:lnTo>
                    <a:pt x="344" y="9"/>
                  </a:lnTo>
                  <a:lnTo>
                    <a:pt x="347" y="11"/>
                  </a:lnTo>
                  <a:lnTo>
                    <a:pt x="352" y="15"/>
                  </a:lnTo>
                  <a:lnTo>
                    <a:pt x="358" y="20"/>
                  </a:lnTo>
                  <a:lnTo>
                    <a:pt x="359" y="22"/>
                  </a:lnTo>
                  <a:lnTo>
                    <a:pt x="361" y="26"/>
                  </a:lnTo>
                  <a:lnTo>
                    <a:pt x="363" y="32"/>
                  </a:lnTo>
                  <a:lnTo>
                    <a:pt x="364" y="40"/>
                  </a:lnTo>
                  <a:lnTo>
                    <a:pt x="364" y="43"/>
                  </a:lnTo>
                  <a:lnTo>
                    <a:pt x="365" y="47"/>
                  </a:lnTo>
                  <a:lnTo>
                    <a:pt x="365" y="52"/>
                  </a:lnTo>
                  <a:lnTo>
                    <a:pt x="367" y="57"/>
                  </a:lnTo>
                  <a:lnTo>
                    <a:pt x="367" y="61"/>
                  </a:lnTo>
                  <a:lnTo>
                    <a:pt x="367" y="68"/>
                  </a:lnTo>
                  <a:lnTo>
                    <a:pt x="367" y="73"/>
                  </a:lnTo>
                  <a:lnTo>
                    <a:pt x="367" y="81"/>
                  </a:lnTo>
                  <a:lnTo>
                    <a:pt x="367" y="86"/>
                  </a:lnTo>
                  <a:lnTo>
                    <a:pt x="367" y="91"/>
                  </a:lnTo>
                  <a:lnTo>
                    <a:pt x="367" y="98"/>
                  </a:lnTo>
                  <a:lnTo>
                    <a:pt x="367" y="105"/>
                  </a:lnTo>
                  <a:lnTo>
                    <a:pt x="365" y="111"/>
                  </a:lnTo>
                  <a:lnTo>
                    <a:pt x="365" y="119"/>
                  </a:lnTo>
                  <a:lnTo>
                    <a:pt x="365" y="125"/>
                  </a:lnTo>
                  <a:lnTo>
                    <a:pt x="365" y="133"/>
                  </a:lnTo>
                  <a:lnTo>
                    <a:pt x="364" y="139"/>
                  </a:lnTo>
                  <a:lnTo>
                    <a:pt x="363" y="146"/>
                  </a:lnTo>
                  <a:lnTo>
                    <a:pt x="363" y="153"/>
                  </a:lnTo>
                  <a:lnTo>
                    <a:pt x="363" y="161"/>
                  </a:lnTo>
                  <a:lnTo>
                    <a:pt x="361" y="169"/>
                  </a:lnTo>
                  <a:lnTo>
                    <a:pt x="361" y="176"/>
                  </a:lnTo>
                  <a:lnTo>
                    <a:pt x="361" y="184"/>
                  </a:lnTo>
                  <a:lnTo>
                    <a:pt x="361" y="192"/>
                  </a:lnTo>
                  <a:lnTo>
                    <a:pt x="359" y="198"/>
                  </a:lnTo>
                  <a:lnTo>
                    <a:pt x="359" y="206"/>
                  </a:lnTo>
                  <a:lnTo>
                    <a:pt x="358" y="212"/>
                  </a:lnTo>
                  <a:lnTo>
                    <a:pt x="358" y="220"/>
                  </a:lnTo>
                  <a:lnTo>
                    <a:pt x="356" y="228"/>
                  </a:lnTo>
                  <a:lnTo>
                    <a:pt x="355" y="234"/>
                  </a:lnTo>
                  <a:lnTo>
                    <a:pt x="355" y="242"/>
                  </a:lnTo>
                  <a:lnTo>
                    <a:pt x="355" y="249"/>
                  </a:lnTo>
                  <a:lnTo>
                    <a:pt x="354" y="256"/>
                  </a:lnTo>
                  <a:lnTo>
                    <a:pt x="352" y="262"/>
                  </a:lnTo>
                  <a:lnTo>
                    <a:pt x="352" y="268"/>
                  </a:lnTo>
                  <a:lnTo>
                    <a:pt x="352" y="275"/>
                  </a:lnTo>
                  <a:lnTo>
                    <a:pt x="351" y="281"/>
                  </a:lnTo>
                  <a:lnTo>
                    <a:pt x="350" y="288"/>
                  </a:lnTo>
                  <a:lnTo>
                    <a:pt x="350" y="293"/>
                  </a:lnTo>
                  <a:lnTo>
                    <a:pt x="350" y="299"/>
                  </a:lnTo>
                  <a:lnTo>
                    <a:pt x="349" y="303"/>
                  </a:lnTo>
                  <a:lnTo>
                    <a:pt x="347" y="309"/>
                  </a:lnTo>
                  <a:lnTo>
                    <a:pt x="347" y="313"/>
                  </a:lnTo>
                  <a:lnTo>
                    <a:pt x="347" y="318"/>
                  </a:lnTo>
                  <a:lnTo>
                    <a:pt x="346" y="322"/>
                  </a:lnTo>
                  <a:lnTo>
                    <a:pt x="345" y="327"/>
                  </a:lnTo>
                  <a:lnTo>
                    <a:pt x="345" y="331"/>
                  </a:lnTo>
                  <a:lnTo>
                    <a:pt x="345" y="335"/>
                  </a:lnTo>
                  <a:lnTo>
                    <a:pt x="344" y="340"/>
                  </a:lnTo>
                  <a:lnTo>
                    <a:pt x="344" y="344"/>
                  </a:lnTo>
                  <a:lnTo>
                    <a:pt x="344" y="346"/>
                  </a:lnTo>
                  <a:lnTo>
                    <a:pt x="344" y="348"/>
                  </a:lnTo>
                  <a:lnTo>
                    <a:pt x="266" y="560"/>
                  </a:lnTo>
                  <a:lnTo>
                    <a:pt x="266" y="560"/>
                  </a:lnTo>
                  <a:close/>
                </a:path>
              </a:pathLst>
            </a:custGeom>
            <a:solidFill>
              <a:srgbClr val="5959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2116" y="2871"/>
              <a:ext cx="402" cy="237"/>
            </a:xfrm>
            <a:custGeom>
              <a:avLst/>
              <a:gdLst/>
              <a:ahLst/>
              <a:cxnLst>
                <a:cxn ang="0">
                  <a:pos x="361" y="129"/>
                </a:cxn>
                <a:cxn ang="0">
                  <a:pos x="0" y="237"/>
                </a:cxn>
                <a:cxn ang="0">
                  <a:pos x="27" y="185"/>
                </a:cxn>
                <a:cxn ang="0">
                  <a:pos x="157" y="34"/>
                </a:cxn>
                <a:cxn ang="0">
                  <a:pos x="294" y="38"/>
                </a:cxn>
                <a:cxn ang="0">
                  <a:pos x="296" y="0"/>
                </a:cxn>
                <a:cxn ang="0">
                  <a:pos x="371" y="2"/>
                </a:cxn>
                <a:cxn ang="0">
                  <a:pos x="402" y="26"/>
                </a:cxn>
                <a:cxn ang="0">
                  <a:pos x="371" y="90"/>
                </a:cxn>
                <a:cxn ang="0">
                  <a:pos x="361" y="129"/>
                </a:cxn>
                <a:cxn ang="0">
                  <a:pos x="361" y="129"/>
                </a:cxn>
              </a:cxnLst>
              <a:rect l="0" t="0" r="r" b="b"/>
              <a:pathLst>
                <a:path w="402" h="237">
                  <a:moveTo>
                    <a:pt x="361" y="129"/>
                  </a:moveTo>
                  <a:lnTo>
                    <a:pt x="0" y="237"/>
                  </a:lnTo>
                  <a:lnTo>
                    <a:pt x="27" y="185"/>
                  </a:lnTo>
                  <a:lnTo>
                    <a:pt x="157" y="34"/>
                  </a:lnTo>
                  <a:lnTo>
                    <a:pt x="294" y="38"/>
                  </a:lnTo>
                  <a:lnTo>
                    <a:pt x="296" y="0"/>
                  </a:lnTo>
                  <a:lnTo>
                    <a:pt x="371" y="2"/>
                  </a:lnTo>
                  <a:lnTo>
                    <a:pt x="402" y="26"/>
                  </a:lnTo>
                  <a:lnTo>
                    <a:pt x="371" y="90"/>
                  </a:lnTo>
                  <a:lnTo>
                    <a:pt x="361" y="129"/>
                  </a:lnTo>
                  <a:lnTo>
                    <a:pt x="361" y="12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1775" y="2819"/>
              <a:ext cx="449" cy="278"/>
            </a:xfrm>
            <a:custGeom>
              <a:avLst/>
              <a:gdLst/>
              <a:ahLst/>
              <a:cxnLst>
                <a:cxn ang="0">
                  <a:pos x="269" y="81"/>
                </a:cxn>
                <a:cxn ang="0">
                  <a:pos x="266" y="278"/>
                </a:cxn>
                <a:cxn ang="0">
                  <a:pos x="431" y="58"/>
                </a:cxn>
                <a:cxn ang="0">
                  <a:pos x="449" y="39"/>
                </a:cxn>
                <a:cxn ang="0">
                  <a:pos x="257" y="18"/>
                </a:cxn>
                <a:cxn ang="0">
                  <a:pos x="0" y="0"/>
                </a:cxn>
                <a:cxn ang="0">
                  <a:pos x="191" y="259"/>
                </a:cxn>
                <a:cxn ang="0">
                  <a:pos x="180" y="73"/>
                </a:cxn>
                <a:cxn ang="0">
                  <a:pos x="269" y="81"/>
                </a:cxn>
                <a:cxn ang="0">
                  <a:pos x="269" y="81"/>
                </a:cxn>
              </a:cxnLst>
              <a:rect l="0" t="0" r="r" b="b"/>
              <a:pathLst>
                <a:path w="449" h="278">
                  <a:moveTo>
                    <a:pt x="269" y="81"/>
                  </a:moveTo>
                  <a:lnTo>
                    <a:pt x="266" y="278"/>
                  </a:lnTo>
                  <a:lnTo>
                    <a:pt x="431" y="58"/>
                  </a:lnTo>
                  <a:lnTo>
                    <a:pt x="449" y="39"/>
                  </a:lnTo>
                  <a:lnTo>
                    <a:pt x="257" y="18"/>
                  </a:lnTo>
                  <a:lnTo>
                    <a:pt x="0" y="0"/>
                  </a:lnTo>
                  <a:lnTo>
                    <a:pt x="191" y="259"/>
                  </a:lnTo>
                  <a:lnTo>
                    <a:pt x="180" y="73"/>
                  </a:lnTo>
                  <a:lnTo>
                    <a:pt x="269" y="81"/>
                  </a:lnTo>
                  <a:lnTo>
                    <a:pt x="269" y="8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2663" y="1775"/>
              <a:ext cx="243" cy="374"/>
            </a:xfrm>
            <a:custGeom>
              <a:avLst/>
              <a:gdLst/>
              <a:ahLst/>
              <a:cxnLst>
                <a:cxn ang="0">
                  <a:pos x="176" y="254"/>
                </a:cxn>
                <a:cxn ang="0">
                  <a:pos x="243" y="374"/>
                </a:cxn>
                <a:cxn ang="0">
                  <a:pos x="241" y="368"/>
                </a:cxn>
                <a:cxn ang="0">
                  <a:pos x="237" y="360"/>
                </a:cxn>
                <a:cxn ang="0">
                  <a:pos x="233" y="351"/>
                </a:cxn>
                <a:cxn ang="0">
                  <a:pos x="228" y="340"/>
                </a:cxn>
                <a:cxn ang="0">
                  <a:pos x="223" y="327"/>
                </a:cxn>
                <a:cxn ang="0">
                  <a:pos x="217" y="312"/>
                </a:cxn>
                <a:cxn ang="0">
                  <a:pos x="210" y="296"/>
                </a:cxn>
                <a:cxn ang="0">
                  <a:pos x="205" y="287"/>
                </a:cxn>
                <a:cxn ang="0">
                  <a:pos x="201" y="278"/>
                </a:cxn>
                <a:cxn ang="0">
                  <a:pos x="198" y="269"/>
                </a:cxn>
                <a:cxn ang="0">
                  <a:pos x="195" y="262"/>
                </a:cxn>
                <a:cxn ang="0">
                  <a:pos x="191" y="252"/>
                </a:cxn>
                <a:cxn ang="0">
                  <a:pos x="187" y="243"/>
                </a:cxn>
                <a:cxn ang="0">
                  <a:pos x="183" y="234"/>
                </a:cxn>
                <a:cxn ang="0">
                  <a:pos x="180" y="225"/>
                </a:cxn>
                <a:cxn ang="0">
                  <a:pos x="176" y="214"/>
                </a:cxn>
                <a:cxn ang="0">
                  <a:pos x="172" y="206"/>
                </a:cxn>
                <a:cxn ang="0">
                  <a:pos x="168" y="197"/>
                </a:cxn>
                <a:cxn ang="0">
                  <a:pos x="164" y="188"/>
                </a:cxn>
                <a:cxn ang="0">
                  <a:pos x="161" y="179"/>
                </a:cxn>
                <a:cxn ang="0">
                  <a:pos x="158" y="170"/>
                </a:cxn>
                <a:cxn ang="0">
                  <a:pos x="154" y="161"/>
                </a:cxn>
                <a:cxn ang="0">
                  <a:pos x="152" y="153"/>
                </a:cxn>
                <a:cxn ang="0">
                  <a:pos x="148" y="144"/>
                </a:cxn>
                <a:cxn ang="0">
                  <a:pos x="144" y="135"/>
                </a:cxn>
                <a:cxn ang="0">
                  <a:pos x="135" y="120"/>
                </a:cxn>
                <a:cxn ang="0">
                  <a:pos x="126" y="105"/>
                </a:cxn>
                <a:cxn ang="0">
                  <a:pos x="117" y="90"/>
                </a:cxn>
                <a:cxn ang="0">
                  <a:pos x="107" y="76"/>
                </a:cxn>
                <a:cxn ang="0">
                  <a:pos x="97" y="64"/>
                </a:cxn>
                <a:cxn ang="0">
                  <a:pos x="87" y="52"/>
                </a:cxn>
                <a:cxn ang="0">
                  <a:pos x="78" y="42"/>
                </a:cxn>
                <a:cxn ang="0">
                  <a:pos x="68" y="32"/>
                </a:cxn>
                <a:cxn ang="0">
                  <a:pos x="59" y="24"/>
                </a:cxn>
                <a:cxn ang="0">
                  <a:pos x="45" y="11"/>
                </a:cxn>
                <a:cxn ang="0">
                  <a:pos x="34" y="2"/>
                </a:cxn>
                <a:cxn ang="0">
                  <a:pos x="0" y="11"/>
                </a:cxn>
              </a:cxnLst>
              <a:rect l="0" t="0" r="r" b="b"/>
              <a:pathLst>
                <a:path w="243" h="374">
                  <a:moveTo>
                    <a:pt x="0" y="11"/>
                  </a:moveTo>
                  <a:lnTo>
                    <a:pt x="176" y="254"/>
                  </a:lnTo>
                  <a:lnTo>
                    <a:pt x="219" y="346"/>
                  </a:lnTo>
                  <a:lnTo>
                    <a:pt x="243" y="374"/>
                  </a:lnTo>
                  <a:lnTo>
                    <a:pt x="242" y="372"/>
                  </a:lnTo>
                  <a:lnTo>
                    <a:pt x="241" y="368"/>
                  </a:lnTo>
                  <a:lnTo>
                    <a:pt x="238" y="364"/>
                  </a:lnTo>
                  <a:lnTo>
                    <a:pt x="237" y="360"/>
                  </a:lnTo>
                  <a:lnTo>
                    <a:pt x="234" y="356"/>
                  </a:lnTo>
                  <a:lnTo>
                    <a:pt x="233" y="351"/>
                  </a:lnTo>
                  <a:lnTo>
                    <a:pt x="231" y="346"/>
                  </a:lnTo>
                  <a:lnTo>
                    <a:pt x="228" y="340"/>
                  </a:lnTo>
                  <a:lnTo>
                    <a:pt x="226" y="333"/>
                  </a:lnTo>
                  <a:lnTo>
                    <a:pt x="223" y="327"/>
                  </a:lnTo>
                  <a:lnTo>
                    <a:pt x="219" y="319"/>
                  </a:lnTo>
                  <a:lnTo>
                    <a:pt x="217" y="312"/>
                  </a:lnTo>
                  <a:lnTo>
                    <a:pt x="213" y="304"/>
                  </a:lnTo>
                  <a:lnTo>
                    <a:pt x="210" y="296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4" y="284"/>
                  </a:lnTo>
                  <a:lnTo>
                    <a:pt x="201" y="278"/>
                  </a:lnTo>
                  <a:lnTo>
                    <a:pt x="200" y="275"/>
                  </a:lnTo>
                  <a:lnTo>
                    <a:pt x="198" y="269"/>
                  </a:lnTo>
                  <a:lnTo>
                    <a:pt x="196" y="266"/>
                  </a:lnTo>
                  <a:lnTo>
                    <a:pt x="195" y="262"/>
                  </a:lnTo>
                  <a:lnTo>
                    <a:pt x="192" y="257"/>
                  </a:lnTo>
                  <a:lnTo>
                    <a:pt x="191" y="252"/>
                  </a:lnTo>
                  <a:lnTo>
                    <a:pt x="189" y="248"/>
                  </a:lnTo>
                  <a:lnTo>
                    <a:pt x="187" y="243"/>
                  </a:lnTo>
                  <a:lnTo>
                    <a:pt x="185" y="239"/>
                  </a:lnTo>
                  <a:lnTo>
                    <a:pt x="183" y="234"/>
                  </a:lnTo>
                  <a:lnTo>
                    <a:pt x="182" y="230"/>
                  </a:lnTo>
                  <a:lnTo>
                    <a:pt x="180" y="225"/>
                  </a:lnTo>
                  <a:lnTo>
                    <a:pt x="178" y="220"/>
                  </a:lnTo>
                  <a:lnTo>
                    <a:pt x="176" y="214"/>
                  </a:lnTo>
                  <a:lnTo>
                    <a:pt x="173" y="211"/>
                  </a:lnTo>
                  <a:lnTo>
                    <a:pt x="172" y="206"/>
                  </a:lnTo>
                  <a:lnTo>
                    <a:pt x="169" y="200"/>
                  </a:lnTo>
                  <a:lnTo>
                    <a:pt x="168" y="197"/>
                  </a:lnTo>
                  <a:lnTo>
                    <a:pt x="166" y="191"/>
                  </a:lnTo>
                  <a:lnTo>
                    <a:pt x="164" y="188"/>
                  </a:lnTo>
                  <a:lnTo>
                    <a:pt x="162" y="183"/>
                  </a:lnTo>
                  <a:lnTo>
                    <a:pt x="161" y="179"/>
                  </a:lnTo>
                  <a:lnTo>
                    <a:pt x="159" y="174"/>
                  </a:lnTo>
                  <a:lnTo>
                    <a:pt x="158" y="170"/>
                  </a:lnTo>
                  <a:lnTo>
                    <a:pt x="155" y="165"/>
                  </a:lnTo>
                  <a:lnTo>
                    <a:pt x="154" y="161"/>
                  </a:lnTo>
                  <a:lnTo>
                    <a:pt x="153" y="157"/>
                  </a:lnTo>
                  <a:lnTo>
                    <a:pt x="152" y="153"/>
                  </a:lnTo>
                  <a:lnTo>
                    <a:pt x="149" y="148"/>
                  </a:lnTo>
                  <a:lnTo>
                    <a:pt x="148" y="144"/>
                  </a:lnTo>
                  <a:lnTo>
                    <a:pt x="145" y="139"/>
                  </a:lnTo>
                  <a:lnTo>
                    <a:pt x="144" y="135"/>
                  </a:lnTo>
                  <a:lnTo>
                    <a:pt x="139" y="128"/>
                  </a:lnTo>
                  <a:lnTo>
                    <a:pt x="135" y="120"/>
                  </a:lnTo>
                  <a:lnTo>
                    <a:pt x="131" y="111"/>
                  </a:lnTo>
                  <a:lnTo>
                    <a:pt x="126" y="105"/>
                  </a:lnTo>
                  <a:lnTo>
                    <a:pt x="122" y="97"/>
                  </a:lnTo>
                  <a:lnTo>
                    <a:pt x="117" y="90"/>
                  </a:lnTo>
                  <a:lnTo>
                    <a:pt x="112" y="83"/>
                  </a:lnTo>
                  <a:lnTo>
                    <a:pt x="107" y="76"/>
                  </a:lnTo>
                  <a:lnTo>
                    <a:pt x="102" y="70"/>
                  </a:lnTo>
                  <a:lnTo>
                    <a:pt x="97" y="64"/>
                  </a:lnTo>
                  <a:lnTo>
                    <a:pt x="92" y="57"/>
                  </a:lnTo>
                  <a:lnTo>
                    <a:pt x="87" y="52"/>
                  </a:lnTo>
                  <a:lnTo>
                    <a:pt x="83" y="47"/>
                  </a:lnTo>
                  <a:lnTo>
                    <a:pt x="78" y="42"/>
                  </a:lnTo>
                  <a:lnTo>
                    <a:pt x="73" y="37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59" y="24"/>
                  </a:lnTo>
                  <a:lnTo>
                    <a:pt x="51" y="16"/>
                  </a:lnTo>
                  <a:lnTo>
                    <a:pt x="45" y="11"/>
                  </a:lnTo>
                  <a:lnTo>
                    <a:pt x="40" y="6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3105" y="2093"/>
              <a:ext cx="40" cy="24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15" y="22"/>
                </a:cxn>
                <a:cxn ang="0">
                  <a:pos x="22" y="19"/>
                </a:cxn>
                <a:cxn ang="0">
                  <a:pos x="26" y="17"/>
                </a:cxn>
                <a:cxn ang="0">
                  <a:pos x="31" y="15"/>
                </a:cxn>
                <a:cxn ang="0">
                  <a:pos x="36" y="10"/>
                </a:cxn>
                <a:cxn ang="0">
                  <a:pos x="40" y="8"/>
                </a:cxn>
                <a:cxn ang="0">
                  <a:pos x="40" y="4"/>
                </a:cxn>
                <a:cxn ang="0">
                  <a:pos x="36" y="1"/>
                </a:cxn>
                <a:cxn ang="0">
                  <a:pos x="28" y="0"/>
                </a:cxn>
                <a:cxn ang="0">
                  <a:pos x="24" y="1"/>
                </a:cxn>
                <a:cxn ang="0">
                  <a:pos x="18" y="1"/>
                </a:cxn>
                <a:cxn ang="0">
                  <a:pos x="12" y="5"/>
                </a:cxn>
                <a:cxn ang="0">
                  <a:pos x="5" y="10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6" y="17"/>
                </a:cxn>
                <a:cxn ang="0">
                  <a:pos x="13" y="15"/>
                </a:cxn>
                <a:cxn ang="0">
                  <a:pos x="15" y="15"/>
                </a:cxn>
                <a:cxn ang="0">
                  <a:pos x="10" y="24"/>
                </a:cxn>
                <a:cxn ang="0">
                  <a:pos x="10" y="24"/>
                </a:cxn>
              </a:cxnLst>
              <a:rect l="0" t="0" r="r" b="b"/>
              <a:pathLst>
                <a:path w="40" h="24">
                  <a:moveTo>
                    <a:pt x="10" y="24"/>
                  </a:moveTo>
                  <a:lnTo>
                    <a:pt x="15" y="22"/>
                  </a:lnTo>
                  <a:lnTo>
                    <a:pt x="22" y="19"/>
                  </a:lnTo>
                  <a:lnTo>
                    <a:pt x="26" y="17"/>
                  </a:lnTo>
                  <a:lnTo>
                    <a:pt x="31" y="15"/>
                  </a:lnTo>
                  <a:lnTo>
                    <a:pt x="36" y="10"/>
                  </a:lnTo>
                  <a:lnTo>
                    <a:pt x="40" y="8"/>
                  </a:lnTo>
                  <a:lnTo>
                    <a:pt x="40" y="4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18" y="1"/>
                  </a:lnTo>
                  <a:lnTo>
                    <a:pt x="12" y="5"/>
                  </a:lnTo>
                  <a:lnTo>
                    <a:pt x="5" y="1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6" y="17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3075" y="2023"/>
              <a:ext cx="22" cy="142"/>
            </a:xfrm>
            <a:custGeom>
              <a:avLst/>
              <a:gdLst/>
              <a:ahLst/>
              <a:cxnLst>
                <a:cxn ang="0">
                  <a:pos x="22" y="85"/>
                </a:cxn>
                <a:cxn ang="0">
                  <a:pos x="19" y="84"/>
                </a:cxn>
                <a:cxn ang="0">
                  <a:pos x="17" y="82"/>
                </a:cxn>
                <a:cxn ang="0">
                  <a:pos x="15" y="78"/>
                </a:cxn>
                <a:cxn ang="0">
                  <a:pos x="12" y="74"/>
                </a:cxn>
                <a:cxn ang="0">
                  <a:pos x="10" y="68"/>
                </a:cxn>
                <a:cxn ang="0">
                  <a:pos x="10" y="61"/>
                </a:cxn>
                <a:cxn ang="0">
                  <a:pos x="8" y="55"/>
                </a:cxn>
                <a:cxn ang="0">
                  <a:pos x="7" y="48"/>
                </a:cxn>
                <a:cxn ang="0">
                  <a:pos x="6" y="41"/>
                </a:cxn>
                <a:cxn ang="0">
                  <a:pos x="5" y="34"/>
                </a:cxn>
                <a:cxn ang="0">
                  <a:pos x="5" y="27"/>
                </a:cxn>
                <a:cxn ang="0">
                  <a:pos x="5" y="21"/>
                </a:cxn>
                <a:cxn ang="0">
                  <a:pos x="5" y="16"/>
                </a:cxn>
                <a:cxn ang="0">
                  <a:pos x="5" y="14"/>
                </a:cxn>
                <a:cxn ang="0">
                  <a:pos x="5" y="1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1" y="44"/>
                </a:cxn>
                <a:cxn ang="0">
                  <a:pos x="1" y="48"/>
                </a:cxn>
                <a:cxn ang="0">
                  <a:pos x="2" y="53"/>
                </a:cxn>
                <a:cxn ang="0">
                  <a:pos x="2" y="57"/>
                </a:cxn>
                <a:cxn ang="0">
                  <a:pos x="5" y="62"/>
                </a:cxn>
                <a:cxn ang="0">
                  <a:pos x="5" y="66"/>
                </a:cxn>
                <a:cxn ang="0">
                  <a:pos x="6" y="70"/>
                </a:cxn>
                <a:cxn ang="0">
                  <a:pos x="6" y="74"/>
                </a:cxn>
                <a:cxn ang="0">
                  <a:pos x="8" y="78"/>
                </a:cxn>
                <a:cxn ang="0">
                  <a:pos x="10" y="84"/>
                </a:cxn>
                <a:cxn ang="0">
                  <a:pos x="14" y="89"/>
                </a:cxn>
                <a:cxn ang="0">
                  <a:pos x="14" y="92"/>
                </a:cxn>
                <a:cxn ang="0">
                  <a:pos x="14" y="98"/>
                </a:cxn>
                <a:cxn ang="0">
                  <a:pos x="11" y="101"/>
                </a:cxn>
                <a:cxn ang="0">
                  <a:pos x="11" y="105"/>
                </a:cxn>
                <a:cxn ang="0">
                  <a:pos x="10" y="110"/>
                </a:cxn>
                <a:cxn ang="0">
                  <a:pos x="10" y="115"/>
                </a:cxn>
                <a:cxn ang="0">
                  <a:pos x="8" y="120"/>
                </a:cxn>
                <a:cxn ang="0">
                  <a:pos x="7" y="124"/>
                </a:cxn>
                <a:cxn ang="0">
                  <a:pos x="6" y="128"/>
                </a:cxn>
                <a:cxn ang="0">
                  <a:pos x="6" y="131"/>
                </a:cxn>
                <a:cxn ang="0">
                  <a:pos x="6" y="138"/>
                </a:cxn>
                <a:cxn ang="0">
                  <a:pos x="7" y="142"/>
                </a:cxn>
                <a:cxn ang="0">
                  <a:pos x="10" y="138"/>
                </a:cxn>
                <a:cxn ang="0">
                  <a:pos x="11" y="131"/>
                </a:cxn>
                <a:cxn ang="0">
                  <a:pos x="12" y="128"/>
                </a:cxn>
                <a:cxn ang="0">
                  <a:pos x="14" y="124"/>
                </a:cxn>
                <a:cxn ang="0">
                  <a:pos x="15" y="117"/>
                </a:cxn>
                <a:cxn ang="0">
                  <a:pos x="17" y="114"/>
                </a:cxn>
                <a:cxn ang="0">
                  <a:pos x="17" y="107"/>
                </a:cxn>
                <a:cxn ang="0">
                  <a:pos x="19" y="102"/>
                </a:cxn>
                <a:cxn ang="0">
                  <a:pos x="19" y="98"/>
                </a:cxn>
                <a:cxn ang="0">
                  <a:pos x="20" y="94"/>
                </a:cxn>
                <a:cxn ang="0">
                  <a:pos x="22" y="87"/>
                </a:cxn>
                <a:cxn ang="0">
                  <a:pos x="22" y="85"/>
                </a:cxn>
                <a:cxn ang="0">
                  <a:pos x="22" y="85"/>
                </a:cxn>
              </a:cxnLst>
              <a:rect l="0" t="0" r="r" b="b"/>
              <a:pathLst>
                <a:path w="22" h="142">
                  <a:moveTo>
                    <a:pt x="22" y="85"/>
                  </a:moveTo>
                  <a:lnTo>
                    <a:pt x="19" y="84"/>
                  </a:lnTo>
                  <a:lnTo>
                    <a:pt x="17" y="82"/>
                  </a:lnTo>
                  <a:lnTo>
                    <a:pt x="15" y="78"/>
                  </a:lnTo>
                  <a:lnTo>
                    <a:pt x="12" y="74"/>
                  </a:lnTo>
                  <a:lnTo>
                    <a:pt x="10" y="68"/>
                  </a:lnTo>
                  <a:lnTo>
                    <a:pt x="10" y="61"/>
                  </a:lnTo>
                  <a:lnTo>
                    <a:pt x="8" y="55"/>
                  </a:lnTo>
                  <a:lnTo>
                    <a:pt x="7" y="48"/>
                  </a:lnTo>
                  <a:lnTo>
                    <a:pt x="6" y="41"/>
                  </a:lnTo>
                  <a:lnTo>
                    <a:pt x="5" y="34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1" y="44"/>
                  </a:lnTo>
                  <a:lnTo>
                    <a:pt x="1" y="48"/>
                  </a:lnTo>
                  <a:lnTo>
                    <a:pt x="2" y="53"/>
                  </a:lnTo>
                  <a:lnTo>
                    <a:pt x="2" y="57"/>
                  </a:lnTo>
                  <a:lnTo>
                    <a:pt x="5" y="62"/>
                  </a:lnTo>
                  <a:lnTo>
                    <a:pt x="5" y="66"/>
                  </a:lnTo>
                  <a:lnTo>
                    <a:pt x="6" y="70"/>
                  </a:lnTo>
                  <a:lnTo>
                    <a:pt x="6" y="74"/>
                  </a:lnTo>
                  <a:lnTo>
                    <a:pt x="8" y="78"/>
                  </a:lnTo>
                  <a:lnTo>
                    <a:pt x="10" y="84"/>
                  </a:lnTo>
                  <a:lnTo>
                    <a:pt x="14" y="89"/>
                  </a:lnTo>
                  <a:lnTo>
                    <a:pt x="14" y="92"/>
                  </a:lnTo>
                  <a:lnTo>
                    <a:pt x="14" y="98"/>
                  </a:lnTo>
                  <a:lnTo>
                    <a:pt x="11" y="101"/>
                  </a:lnTo>
                  <a:lnTo>
                    <a:pt x="11" y="105"/>
                  </a:lnTo>
                  <a:lnTo>
                    <a:pt x="10" y="110"/>
                  </a:lnTo>
                  <a:lnTo>
                    <a:pt x="10" y="115"/>
                  </a:lnTo>
                  <a:lnTo>
                    <a:pt x="8" y="120"/>
                  </a:lnTo>
                  <a:lnTo>
                    <a:pt x="7" y="124"/>
                  </a:lnTo>
                  <a:lnTo>
                    <a:pt x="6" y="128"/>
                  </a:lnTo>
                  <a:lnTo>
                    <a:pt x="6" y="131"/>
                  </a:lnTo>
                  <a:lnTo>
                    <a:pt x="6" y="138"/>
                  </a:lnTo>
                  <a:lnTo>
                    <a:pt x="7" y="142"/>
                  </a:lnTo>
                  <a:lnTo>
                    <a:pt x="10" y="138"/>
                  </a:lnTo>
                  <a:lnTo>
                    <a:pt x="11" y="131"/>
                  </a:lnTo>
                  <a:lnTo>
                    <a:pt x="12" y="128"/>
                  </a:lnTo>
                  <a:lnTo>
                    <a:pt x="14" y="124"/>
                  </a:lnTo>
                  <a:lnTo>
                    <a:pt x="15" y="117"/>
                  </a:lnTo>
                  <a:lnTo>
                    <a:pt x="17" y="114"/>
                  </a:lnTo>
                  <a:lnTo>
                    <a:pt x="17" y="107"/>
                  </a:lnTo>
                  <a:lnTo>
                    <a:pt x="19" y="102"/>
                  </a:lnTo>
                  <a:lnTo>
                    <a:pt x="19" y="98"/>
                  </a:lnTo>
                  <a:lnTo>
                    <a:pt x="20" y="94"/>
                  </a:lnTo>
                  <a:lnTo>
                    <a:pt x="22" y="87"/>
                  </a:lnTo>
                  <a:lnTo>
                    <a:pt x="22" y="85"/>
                  </a:lnTo>
                  <a:lnTo>
                    <a:pt x="22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3094" y="2076"/>
              <a:ext cx="44" cy="23"/>
            </a:xfrm>
            <a:custGeom>
              <a:avLst/>
              <a:gdLst/>
              <a:ahLst/>
              <a:cxnLst>
                <a:cxn ang="0">
                  <a:pos x="3" y="23"/>
                </a:cxn>
                <a:cxn ang="0">
                  <a:pos x="5" y="21"/>
                </a:cxn>
                <a:cxn ang="0">
                  <a:pos x="7" y="20"/>
                </a:cxn>
                <a:cxn ang="0">
                  <a:pos x="10" y="16"/>
                </a:cxn>
                <a:cxn ang="0">
                  <a:pos x="15" y="13"/>
                </a:cxn>
                <a:cxn ang="0">
                  <a:pos x="20" y="9"/>
                </a:cxn>
                <a:cxn ang="0">
                  <a:pos x="26" y="8"/>
                </a:cxn>
                <a:cxn ang="0">
                  <a:pos x="30" y="8"/>
                </a:cxn>
                <a:cxn ang="0">
                  <a:pos x="34" y="8"/>
                </a:cxn>
                <a:cxn ang="0">
                  <a:pos x="39" y="8"/>
                </a:cxn>
                <a:cxn ang="0">
                  <a:pos x="44" y="11"/>
                </a:cxn>
                <a:cxn ang="0">
                  <a:pos x="42" y="8"/>
                </a:cxn>
                <a:cxn ang="0">
                  <a:pos x="34" y="4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9" y="3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6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1" y="17"/>
                </a:cxn>
                <a:cxn ang="0">
                  <a:pos x="2" y="21"/>
                </a:cxn>
                <a:cxn ang="0">
                  <a:pos x="3" y="23"/>
                </a:cxn>
                <a:cxn ang="0">
                  <a:pos x="3" y="23"/>
                </a:cxn>
              </a:cxnLst>
              <a:rect l="0" t="0" r="r" b="b"/>
              <a:pathLst>
                <a:path w="44" h="23">
                  <a:moveTo>
                    <a:pt x="3" y="23"/>
                  </a:moveTo>
                  <a:lnTo>
                    <a:pt x="5" y="21"/>
                  </a:lnTo>
                  <a:lnTo>
                    <a:pt x="7" y="20"/>
                  </a:lnTo>
                  <a:lnTo>
                    <a:pt x="10" y="16"/>
                  </a:lnTo>
                  <a:lnTo>
                    <a:pt x="15" y="13"/>
                  </a:lnTo>
                  <a:lnTo>
                    <a:pt x="20" y="9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9" y="8"/>
                  </a:lnTo>
                  <a:lnTo>
                    <a:pt x="44" y="11"/>
                  </a:lnTo>
                  <a:lnTo>
                    <a:pt x="42" y="8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9" y="3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3041" y="1910"/>
              <a:ext cx="101" cy="126"/>
            </a:xfrm>
            <a:custGeom>
              <a:avLst/>
              <a:gdLst/>
              <a:ahLst/>
              <a:cxnLst>
                <a:cxn ang="0">
                  <a:pos x="79" y="109"/>
                </a:cxn>
                <a:cxn ang="0">
                  <a:pos x="73" y="114"/>
                </a:cxn>
                <a:cxn ang="0">
                  <a:pos x="64" y="120"/>
                </a:cxn>
                <a:cxn ang="0">
                  <a:pos x="56" y="123"/>
                </a:cxn>
                <a:cxn ang="0">
                  <a:pos x="49" y="126"/>
                </a:cxn>
                <a:cxn ang="0">
                  <a:pos x="40" y="126"/>
                </a:cxn>
                <a:cxn ang="0">
                  <a:pos x="31" y="123"/>
                </a:cxn>
                <a:cxn ang="0">
                  <a:pos x="22" y="118"/>
                </a:cxn>
                <a:cxn ang="0">
                  <a:pos x="14" y="111"/>
                </a:cxn>
                <a:cxn ang="0">
                  <a:pos x="9" y="103"/>
                </a:cxn>
                <a:cxn ang="0">
                  <a:pos x="4" y="92"/>
                </a:cxn>
                <a:cxn ang="0">
                  <a:pos x="0" y="83"/>
                </a:cxn>
                <a:cxn ang="0">
                  <a:pos x="0" y="73"/>
                </a:cxn>
                <a:cxn ang="0">
                  <a:pos x="0" y="64"/>
                </a:cxn>
                <a:cxn ang="0">
                  <a:pos x="2" y="54"/>
                </a:cxn>
                <a:cxn ang="0">
                  <a:pos x="9" y="41"/>
                </a:cxn>
                <a:cxn ang="0">
                  <a:pos x="17" y="31"/>
                </a:cxn>
                <a:cxn ang="0">
                  <a:pos x="23" y="25"/>
                </a:cxn>
                <a:cxn ang="0">
                  <a:pos x="26" y="23"/>
                </a:cxn>
                <a:cxn ang="0">
                  <a:pos x="35" y="17"/>
                </a:cxn>
                <a:cxn ang="0">
                  <a:pos x="45" y="13"/>
                </a:cxn>
                <a:cxn ang="0">
                  <a:pos x="54" y="9"/>
                </a:cxn>
                <a:cxn ang="0">
                  <a:pos x="64" y="7"/>
                </a:cxn>
                <a:cxn ang="0">
                  <a:pos x="73" y="4"/>
                </a:cxn>
                <a:cxn ang="0">
                  <a:pos x="83" y="1"/>
                </a:cxn>
                <a:cxn ang="0">
                  <a:pos x="95" y="0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93" y="3"/>
                </a:cxn>
                <a:cxn ang="0">
                  <a:pos x="83" y="7"/>
                </a:cxn>
                <a:cxn ang="0">
                  <a:pos x="70" y="13"/>
                </a:cxn>
                <a:cxn ang="0">
                  <a:pos x="56" y="19"/>
                </a:cxn>
                <a:cxn ang="0">
                  <a:pos x="42" y="27"/>
                </a:cxn>
                <a:cxn ang="0">
                  <a:pos x="31" y="36"/>
                </a:cxn>
                <a:cxn ang="0">
                  <a:pos x="23" y="44"/>
                </a:cxn>
                <a:cxn ang="0">
                  <a:pos x="21" y="53"/>
                </a:cxn>
                <a:cxn ang="0">
                  <a:pos x="25" y="59"/>
                </a:cxn>
                <a:cxn ang="0">
                  <a:pos x="34" y="60"/>
                </a:cxn>
                <a:cxn ang="0">
                  <a:pos x="39" y="62"/>
                </a:cxn>
                <a:cxn ang="0">
                  <a:pos x="40" y="64"/>
                </a:cxn>
                <a:cxn ang="0">
                  <a:pos x="39" y="74"/>
                </a:cxn>
                <a:cxn ang="0">
                  <a:pos x="42" y="83"/>
                </a:cxn>
                <a:cxn ang="0">
                  <a:pos x="49" y="86"/>
                </a:cxn>
                <a:cxn ang="0">
                  <a:pos x="56" y="77"/>
                </a:cxn>
                <a:cxn ang="0">
                  <a:pos x="63" y="64"/>
                </a:cxn>
                <a:cxn ang="0">
                  <a:pos x="67" y="54"/>
                </a:cxn>
                <a:cxn ang="0">
                  <a:pos x="92" y="39"/>
                </a:cxn>
                <a:cxn ang="0">
                  <a:pos x="86" y="46"/>
                </a:cxn>
                <a:cxn ang="0">
                  <a:pos x="79" y="55"/>
                </a:cxn>
                <a:cxn ang="0">
                  <a:pos x="77" y="65"/>
                </a:cxn>
                <a:cxn ang="0">
                  <a:pos x="76" y="78"/>
                </a:cxn>
                <a:cxn ang="0">
                  <a:pos x="78" y="92"/>
                </a:cxn>
                <a:cxn ang="0">
                  <a:pos x="79" y="104"/>
                </a:cxn>
                <a:cxn ang="0">
                  <a:pos x="82" y="109"/>
                </a:cxn>
              </a:cxnLst>
              <a:rect l="0" t="0" r="r" b="b"/>
              <a:pathLst>
                <a:path w="101" h="126">
                  <a:moveTo>
                    <a:pt x="82" y="109"/>
                  </a:moveTo>
                  <a:lnTo>
                    <a:pt x="79" y="109"/>
                  </a:lnTo>
                  <a:lnTo>
                    <a:pt x="78" y="111"/>
                  </a:lnTo>
                  <a:lnTo>
                    <a:pt x="73" y="114"/>
                  </a:lnTo>
                  <a:lnTo>
                    <a:pt x="68" y="119"/>
                  </a:lnTo>
                  <a:lnTo>
                    <a:pt x="64" y="120"/>
                  </a:lnTo>
                  <a:lnTo>
                    <a:pt x="60" y="122"/>
                  </a:lnTo>
                  <a:lnTo>
                    <a:pt x="56" y="123"/>
                  </a:lnTo>
                  <a:lnTo>
                    <a:pt x="53" y="124"/>
                  </a:lnTo>
                  <a:lnTo>
                    <a:pt x="49" y="126"/>
                  </a:lnTo>
                  <a:lnTo>
                    <a:pt x="44" y="126"/>
                  </a:lnTo>
                  <a:lnTo>
                    <a:pt x="40" y="126"/>
                  </a:lnTo>
                  <a:lnTo>
                    <a:pt x="36" y="126"/>
                  </a:lnTo>
                  <a:lnTo>
                    <a:pt x="31" y="123"/>
                  </a:lnTo>
                  <a:lnTo>
                    <a:pt x="26" y="122"/>
                  </a:lnTo>
                  <a:lnTo>
                    <a:pt x="22" y="118"/>
                  </a:lnTo>
                  <a:lnTo>
                    <a:pt x="18" y="115"/>
                  </a:lnTo>
                  <a:lnTo>
                    <a:pt x="14" y="111"/>
                  </a:lnTo>
                  <a:lnTo>
                    <a:pt x="11" y="108"/>
                  </a:lnTo>
                  <a:lnTo>
                    <a:pt x="9" y="103"/>
                  </a:lnTo>
                  <a:lnTo>
                    <a:pt x="7" y="97"/>
                  </a:lnTo>
                  <a:lnTo>
                    <a:pt x="4" y="92"/>
                  </a:lnTo>
                  <a:lnTo>
                    <a:pt x="2" y="87"/>
                  </a:lnTo>
                  <a:lnTo>
                    <a:pt x="0" y="83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6" y="48"/>
                  </a:lnTo>
                  <a:lnTo>
                    <a:pt x="9" y="41"/>
                  </a:lnTo>
                  <a:lnTo>
                    <a:pt x="14" y="36"/>
                  </a:lnTo>
                  <a:lnTo>
                    <a:pt x="17" y="31"/>
                  </a:lnTo>
                  <a:lnTo>
                    <a:pt x="21" y="27"/>
                  </a:lnTo>
                  <a:lnTo>
                    <a:pt x="23" y="25"/>
                  </a:lnTo>
                  <a:lnTo>
                    <a:pt x="25" y="25"/>
                  </a:lnTo>
                  <a:lnTo>
                    <a:pt x="26" y="23"/>
                  </a:lnTo>
                  <a:lnTo>
                    <a:pt x="31" y="19"/>
                  </a:lnTo>
                  <a:lnTo>
                    <a:pt x="35" y="17"/>
                  </a:lnTo>
                  <a:lnTo>
                    <a:pt x="42" y="14"/>
                  </a:lnTo>
                  <a:lnTo>
                    <a:pt x="45" y="13"/>
                  </a:lnTo>
                  <a:lnTo>
                    <a:pt x="49" y="10"/>
                  </a:lnTo>
                  <a:lnTo>
                    <a:pt x="54" y="9"/>
                  </a:lnTo>
                  <a:lnTo>
                    <a:pt x="59" y="9"/>
                  </a:lnTo>
                  <a:lnTo>
                    <a:pt x="64" y="7"/>
                  </a:lnTo>
                  <a:lnTo>
                    <a:pt x="68" y="5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3" y="1"/>
                  </a:lnTo>
                  <a:lnTo>
                    <a:pt x="91" y="1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7" y="1"/>
                  </a:lnTo>
                  <a:lnTo>
                    <a:pt x="93" y="3"/>
                  </a:lnTo>
                  <a:lnTo>
                    <a:pt x="90" y="5"/>
                  </a:lnTo>
                  <a:lnTo>
                    <a:pt x="83" y="7"/>
                  </a:lnTo>
                  <a:lnTo>
                    <a:pt x="77" y="9"/>
                  </a:lnTo>
                  <a:lnTo>
                    <a:pt x="70" y="13"/>
                  </a:lnTo>
                  <a:lnTo>
                    <a:pt x="64" y="17"/>
                  </a:lnTo>
                  <a:lnTo>
                    <a:pt x="56" y="19"/>
                  </a:lnTo>
                  <a:lnTo>
                    <a:pt x="49" y="23"/>
                  </a:lnTo>
                  <a:lnTo>
                    <a:pt x="42" y="27"/>
                  </a:lnTo>
                  <a:lnTo>
                    <a:pt x="36" y="32"/>
                  </a:lnTo>
                  <a:lnTo>
                    <a:pt x="31" y="36"/>
                  </a:lnTo>
                  <a:lnTo>
                    <a:pt x="27" y="40"/>
                  </a:lnTo>
                  <a:lnTo>
                    <a:pt x="23" y="44"/>
                  </a:lnTo>
                  <a:lnTo>
                    <a:pt x="22" y="48"/>
                  </a:lnTo>
                  <a:lnTo>
                    <a:pt x="21" y="53"/>
                  </a:lnTo>
                  <a:lnTo>
                    <a:pt x="22" y="56"/>
                  </a:lnTo>
                  <a:lnTo>
                    <a:pt x="25" y="59"/>
                  </a:lnTo>
                  <a:lnTo>
                    <a:pt x="30" y="60"/>
                  </a:lnTo>
                  <a:lnTo>
                    <a:pt x="34" y="60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39" y="71"/>
                  </a:lnTo>
                  <a:lnTo>
                    <a:pt x="39" y="74"/>
                  </a:lnTo>
                  <a:lnTo>
                    <a:pt x="40" y="79"/>
                  </a:lnTo>
                  <a:lnTo>
                    <a:pt x="42" y="83"/>
                  </a:lnTo>
                  <a:lnTo>
                    <a:pt x="45" y="86"/>
                  </a:lnTo>
                  <a:lnTo>
                    <a:pt x="49" y="86"/>
                  </a:lnTo>
                  <a:lnTo>
                    <a:pt x="53" y="82"/>
                  </a:lnTo>
                  <a:lnTo>
                    <a:pt x="56" y="77"/>
                  </a:lnTo>
                  <a:lnTo>
                    <a:pt x="60" y="71"/>
                  </a:lnTo>
                  <a:lnTo>
                    <a:pt x="63" y="64"/>
                  </a:lnTo>
                  <a:lnTo>
                    <a:pt x="65" y="58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92" y="39"/>
                  </a:lnTo>
                  <a:lnTo>
                    <a:pt x="90" y="40"/>
                  </a:lnTo>
                  <a:lnTo>
                    <a:pt x="86" y="46"/>
                  </a:lnTo>
                  <a:lnTo>
                    <a:pt x="82" y="50"/>
                  </a:lnTo>
                  <a:lnTo>
                    <a:pt x="79" y="55"/>
                  </a:lnTo>
                  <a:lnTo>
                    <a:pt x="77" y="60"/>
                  </a:lnTo>
                  <a:lnTo>
                    <a:pt x="77" y="65"/>
                  </a:lnTo>
                  <a:lnTo>
                    <a:pt x="76" y="71"/>
                  </a:lnTo>
                  <a:lnTo>
                    <a:pt x="76" y="78"/>
                  </a:lnTo>
                  <a:lnTo>
                    <a:pt x="77" y="85"/>
                  </a:lnTo>
                  <a:lnTo>
                    <a:pt x="78" y="92"/>
                  </a:lnTo>
                  <a:lnTo>
                    <a:pt x="78" y="97"/>
                  </a:lnTo>
                  <a:lnTo>
                    <a:pt x="79" y="104"/>
                  </a:lnTo>
                  <a:lnTo>
                    <a:pt x="81" y="108"/>
                  </a:lnTo>
                  <a:lnTo>
                    <a:pt x="82" y="109"/>
                  </a:lnTo>
                  <a:lnTo>
                    <a:pt x="82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3123" y="1949"/>
              <a:ext cx="208" cy="198"/>
            </a:xfrm>
            <a:custGeom>
              <a:avLst/>
              <a:gdLst/>
              <a:ahLst/>
              <a:cxnLst>
                <a:cxn ang="0">
                  <a:pos x="1" y="78"/>
                </a:cxn>
                <a:cxn ang="0">
                  <a:pos x="14" y="101"/>
                </a:cxn>
                <a:cxn ang="0">
                  <a:pos x="34" y="111"/>
                </a:cxn>
                <a:cxn ang="0">
                  <a:pos x="56" y="125"/>
                </a:cxn>
                <a:cxn ang="0">
                  <a:pos x="79" y="143"/>
                </a:cxn>
                <a:cxn ang="0">
                  <a:pos x="95" y="144"/>
                </a:cxn>
                <a:cxn ang="0">
                  <a:pos x="106" y="150"/>
                </a:cxn>
                <a:cxn ang="0">
                  <a:pos x="122" y="142"/>
                </a:cxn>
                <a:cxn ang="0">
                  <a:pos x="125" y="125"/>
                </a:cxn>
                <a:cxn ang="0">
                  <a:pos x="126" y="106"/>
                </a:cxn>
                <a:cxn ang="0">
                  <a:pos x="126" y="88"/>
                </a:cxn>
                <a:cxn ang="0">
                  <a:pos x="127" y="78"/>
                </a:cxn>
                <a:cxn ang="0">
                  <a:pos x="144" y="74"/>
                </a:cxn>
                <a:cxn ang="0">
                  <a:pos x="157" y="80"/>
                </a:cxn>
                <a:cxn ang="0">
                  <a:pos x="157" y="94"/>
                </a:cxn>
                <a:cxn ang="0">
                  <a:pos x="157" y="113"/>
                </a:cxn>
                <a:cxn ang="0">
                  <a:pos x="157" y="135"/>
                </a:cxn>
                <a:cxn ang="0">
                  <a:pos x="158" y="156"/>
                </a:cxn>
                <a:cxn ang="0">
                  <a:pos x="162" y="175"/>
                </a:cxn>
                <a:cxn ang="0">
                  <a:pos x="174" y="195"/>
                </a:cxn>
                <a:cxn ang="0">
                  <a:pos x="195" y="191"/>
                </a:cxn>
                <a:cxn ang="0">
                  <a:pos x="206" y="167"/>
                </a:cxn>
                <a:cxn ang="0">
                  <a:pos x="205" y="152"/>
                </a:cxn>
                <a:cxn ang="0">
                  <a:pos x="186" y="139"/>
                </a:cxn>
                <a:cxn ang="0">
                  <a:pos x="173" y="131"/>
                </a:cxn>
                <a:cxn ang="0">
                  <a:pos x="173" y="110"/>
                </a:cxn>
                <a:cxn ang="0">
                  <a:pos x="174" y="81"/>
                </a:cxn>
                <a:cxn ang="0">
                  <a:pos x="172" y="53"/>
                </a:cxn>
                <a:cxn ang="0">
                  <a:pos x="163" y="34"/>
                </a:cxn>
                <a:cxn ang="0">
                  <a:pos x="144" y="7"/>
                </a:cxn>
                <a:cxn ang="0">
                  <a:pos x="136" y="0"/>
                </a:cxn>
                <a:cxn ang="0">
                  <a:pos x="118" y="0"/>
                </a:cxn>
                <a:cxn ang="0">
                  <a:pos x="112" y="9"/>
                </a:cxn>
                <a:cxn ang="0">
                  <a:pos x="122" y="25"/>
                </a:cxn>
                <a:cxn ang="0">
                  <a:pos x="124" y="43"/>
                </a:cxn>
                <a:cxn ang="0">
                  <a:pos x="106" y="43"/>
                </a:cxn>
                <a:cxn ang="0">
                  <a:pos x="88" y="21"/>
                </a:cxn>
                <a:cxn ang="0">
                  <a:pos x="88" y="28"/>
                </a:cxn>
                <a:cxn ang="0">
                  <a:pos x="92" y="46"/>
                </a:cxn>
                <a:cxn ang="0">
                  <a:pos x="93" y="65"/>
                </a:cxn>
                <a:cxn ang="0">
                  <a:pos x="90" y="84"/>
                </a:cxn>
                <a:cxn ang="0">
                  <a:pos x="78" y="99"/>
                </a:cxn>
                <a:cxn ang="0">
                  <a:pos x="62" y="87"/>
                </a:cxn>
                <a:cxn ang="0">
                  <a:pos x="57" y="60"/>
                </a:cxn>
                <a:cxn ang="0">
                  <a:pos x="53" y="53"/>
                </a:cxn>
                <a:cxn ang="0">
                  <a:pos x="38" y="58"/>
                </a:cxn>
                <a:cxn ang="0">
                  <a:pos x="17" y="65"/>
                </a:cxn>
                <a:cxn ang="0">
                  <a:pos x="0" y="70"/>
                </a:cxn>
              </a:cxnLst>
              <a:rect l="0" t="0" r="r" b="b"/>
              <a:pathLst>
                <a:path w="208" h="198">
                  <a:moveTo>
                    <a:pt x="0" y="70"/>
                  </a:moveTo>
                  <a:lnTo>
                    <a:pt x="0" y="70"/>
                  </a:lnTo>
                  <a:lnTo>
                    <a:pt x="0" y="74"/>
                  </a:lnTo>
                  <a:lnTo>
                    <a:pt x="1" y="78"/>
                  </a:lnTo>
                  <a:lnTo>
                    <a:pt x="4" y="84"/>
                  </a:lnTo>
                  <a:lnTo>
                    <a:pt x="6" y="90"/>
                  </a:lnTo>
                  <a:lnTo>
                    <a:pt x="10" y="97"/>
                  </a:lnTo>
                  <a:lnTo>
                    <a:pt x="14" y="101"/>
                  </a:lnTo>
                  <a:lnTo>
                    <a:pt x="19" y="106"/>
                  </a:lnTo>
                  <a:lnTo>
                    <a:pt x="23" y="107"/>
                  </a:lnTo>
                  <a:lnTo>
                    <a:pt x="28" y="110"/>
                  </a:lnTo>
                  <a:lnTo>
                    <a:pt x="34" y="111"/>
                  </a:lnTo>
                  <a:lnTo>
                    <a:pt x="39" y="113"/>
                  </a:lnTo>
                  <a:lnTo>
                    <a:pt x="45" y="116"/>
                  </a:lnTo>
                  <a:lnTo>
                    <a:pt x="51" y="120"/>
                  </a:lnTo>
                  <a:lnTo>
                    <a:pt x="56" y="125"/>
                  </a:lnTo>
                  <a:lnTo>
                    <a:pt x="62" y="131"/>
                  </a:lnTo>
                  <a:lnTo>
                    <a:pt x="67" y="138"/>
                  </a:lnTo>
                  <a:lnTo>
                    <a:pt x="74" y="142"/>
                  </a:lnTo>
                  <a:lnTo>
                    <a:pt x="79" y="143"/>
                  </a:lnTo>
                  <a:lnTo>
                    <a:pt x="84" y="144"/>
                  </a:lnTo>
                  <a:lnTo>
                    <a:pt x="88" y="144"/>
                  </a:lnTo>
                  <a:lnTo>
                    <a:pt x="93" y="144"/>
                  </a:lnTo>
                  <a:lnTo>
                    <a:pt x="95" y="144"/>
                  </a:lnTo>
                  <a:lnTo>
                    <a:pt x="97" y="148"/>
                  </a:lnTo>
                  <a:lnTo>
                    <a:pt x="99" y="149"/>
                  </a:lnTo>
                  <a:lnTo>
                    <a:pt x="102" y="150"/>
                  </a:lnTo>
                  <a:lnTo>
                    <a:pt x="106" y="150"/>
                  </a:lnTo>
                  <a:lnTo>
                    <a:pt x="111" y="150"/>
                  </a:lnTo>
                  <a:lnTo>
                    <a:pt x="116" y="148"/>
                  </a:lnTo>
                  <a:lnTo>
                    <a:pt x="121" y="145"/>
                  </a:lnTo>
                  <a:lnTo>
                    <a:pt x="122" y="142"/>
                  </a:lnTo>
                  <a:lnTo>
                    <a:pt x="125" y="138"/>
                  </a:lnTo>
                  <a:lnTo>
                    <a:pt x="125" y="134"/>
                  </a:lnTo>
                  <a:lnTo>
                    <a:pt x="125" y="130"/>
                  </a:lnTo>
                  <a:lnTo>
                    <a:pt x="125" y="125"/>
                  </a:lnTo>
                  <a:lnTo>
                    <a:pt x="126" y="121"/>
                  </a:lnTo>
                  <a:lnTo>
                    <a:pt x="126" y="116"/>
                  </a:lnTo>
                  <a:lnTo>
                    <a:pt x="126" y="111"/>
                  </a:lnTo>
                  <a:lnTo>
                    <a:pt x="126" y="106"/>
                  </a:lnTo>
                  <a:lnTo>
                    <a:pt x="126" y="102"/>
                  </a:lnTo>
                  <a:lnTo>
                    <a:pt x="126" y="97"/>
                  </a:lnTo>
                  <a:lnTo>
                    <a:pt x="126" y="92"/>
                  </a:lnTo>
                  <a:lnTo>
                    <a:pt x="126" y="88"/>
                  </a:lnTo>
                  <a:lnTo>
                    <a:pt x="126" y="84"/>
                  </a:lnTo>
                  <a:lnTo>
                    <a:pt x="126" y="79"/>
                  </a:lnTo>
                  <a:lnTo>
                    <a:pt x="127" y="78"/>
                  </a:lnTo>
                  <a:lnTo>
                    <a:pt x="127" y="78"/>
                  </a:lnTo>
                  <a:lnTo>
                    <a:pt x="131" y="76"/>
                  </a:lnTo>
                  <a:lnTo>
                    <a:pt x="135" y="75"/>
                  </a:lnTo>
                  <a:lnTo>
                    <a:pt x="140" y="75"/>
                  </a:lnTo>
                  <a:lnTo>
                    <a:pt x="144" y="74"/>
                  </a:lnTo>
                  <a:lnTo>
                    <a:pt x="149" y="74"/>
                  </a:lnTo>
                  <a:lnTo>
                    <a:pt x="153" y="75"/>
                  </a:lnTo>
                  <a:lnTo>
                    <a:pt x="157" y="78"/>
                  </a:lnTo>
                  <a:lnTo>
                    <a:pt x="157" y="80"/>
                  </a:lnTo>
                  <a:lnTo>
                    <a:pt x="157" y="84"/>
                  </a:lnTo>
                  <a:lnTo>
                    <a:pt x="157" y="87"/>
                  </a:lnTo>
                  <a:lnTo>
                    <a:pt x="157" y="90"/>
                  </a:lnTo>
                  <a:lnTo>
                    <a:pt x="157" y="94"/>
                  </a:lnTo>
                  <a:lnTo>
                    <a:pt x="158" y="99"/>
                  </a:lnTo>
                  <a:lnTo>
                    <a:pt x="157" y="103"/>
                  </a:lnTo>
                  <a:lnTo>
                    <a:pt x="157" y="108"/>
                  </a:lnTo>
                  <a:lnTo>
                    <a:pt x="157" y="113"/>
                  </a:lnTo>
                  <a:lnTo>
                    <a:pt x="157" y="118"/>
                  </a:lnTo>
                  <a:lnTo>
                    <a:pt x="157" y="124"/>
                  </a:lnTo>
                  <a:lnTo>
                    <a:pt x="157" y="130"/>
                  </a:lnTo>
                  <a:lnTo>
                    <a:pt x="157" y="135"/>
                  </a:lnTo>
                  <a:lnTo>
                    <a:pt x="158" y="140"/>
                  </a:lnTo>
                  <a:lnTo>
                    <a:pt x="158" y="145"/>
                  </a:lnTo>
                  <a:lnTo>
                    <a:pt x="158" y="150"/>
                  </a:lnTo>
                  <a:lnTo>
                    <a:pt x="158" y="156"/>
                  </a:lnTo>
                  <a:lnTo>
                    <a:pt x="159" y="161"/>
                  </a:lnTo>
                  <a:lnTo>
                    <a:pt x="159" y="166"/>
                  </a:lnTo>
                  <a:lnTo>
                    <a:pt x="160" y="171"/>
                  </a:lnTo>
                  <a:lnTo>
                    <a:pt x="162" y="175"/>
                  </a:lnTo>
                  <a:lnTo>
                    <a:pt x="163" y="180"/>
                  </a:lnTo>
                  <a:lnTo>
                    <a:pt x="166" y="186"/>
                  </a:lnTo>
                  <a:lnTo>
                    <a:pt x="169" y="191"/>
                  </a:lnTo>
                  <a:lnTo>
                    <a:pt x="174" y="195"/>
                  </a:lnTo>
                  <a:lnTo>
                    <a:pt x="181" y="198"/>
                  </a:lnTo>
                  <a:lnTo>
                    <a:pt x="186" y="195"/>
                  </a:lnTo>
                  <a:lnTo>
                    <a:pt x="191" y="194"/>
                  </a:lnTo>
                  <a:lnTo>
                    <a:pt x="195" y="191"/>
                  </a:lnTo>
                  <a:lnTo>
                    <a:pt x="197" y="189"/>
                  </a:lnTo>
                  <a:lnTo>
                    <a:pt x="204" y="182"/>
                  </a:lnTo>
                  <a:lnTo>
                    <a:pt x="206" y="175"/>
                  </a:lnTo>
                  <a:lnTo>
                    <a:pt x="206" y="167"/>
                  </a:lnTo>
                  <a:lnTo>
                    <a:pt x="208" y="161"/>
                  </a:lnTo>
                  <a:lnTo>
                    <a:pt x="208" y="157"/>
                  </a:lnTo>
                  <a:lnTo>
                    <a:pt x="208" y="156"/>
                  </a:lnTo>
                  <a:lnTo>
                    <a:pt x="205" y="152"/>
                  </a:lnTo>
                  <a:lnTo>
                    <a:pt x="200" y="147"/>
                  </a:lnTo>
                  <a:lnTo>
                    <a:pt x="195" y="143"/>
                  </a:lnTo>
                  <a:lnTo>
                    <a:pt x="191" y="140"/>
                  </a:lnTo>
                  <a:lnTo>
                    <a:pt x="186" y="139"/>
                  </a:lnTo>
                  <a:lnTo>
                    <a:pt x="181" y="139"/>
                  </a:lnTo>
                  <a:lnTo>
                    <a:pt x="177" y="138"/>
                  </a:lnTo>
                  <a:lnTo>
                    <a:pt x="176" y="135"/>
                  </a:lnTo>
                  <a:lnTo>
                    <a:pt x="173" y="131"/>
                  </a:lnTo>
                  <a:lnTo>
                    <a:pt x="173" y="127"/>
                  </a:lnTo>
                  <a:lnTo>
                    <a:pt x="173" y="122"/>
                  </a:lnTo>
                  <a:lnTo>
                    <a:pt x="173" y="117"/>
                  </a:lnTo>
                  <a:lnTo>
                    <a:pt x="173" y="110"/>
                  </a:lnTo>
                  <a:lnTo>
                    <a:pt x="173" y="104"/>
                  </a:lnTo>
                  <a:lnTo>
                    <a:pt x="173" y="97"/>
                  </a:lnTo>
                  <a:lnTo>
                    <a:pt x="174" y="89"/>
                  </a:lnTo>
                  <a:lnTo>
                    <a:pt x="174" y="81"/>
                  </a:lnTo>
                  <a:lnTo>
                    <a:pt x="174" y="75"/>
                  </a:lnTo>
                  <a:lnTo>
                    <a:pt x="173" y="67"/>
                  </a:lnTo>
                  <a:lnTo>
                    <a:pt x="173" y="61"/>
                  </a:lnTo>
                  <a:lnTo>
                    <a:pt x="172" y="53"/>
                  </a:lnTo>
                  <a:lnTo>
                    <a:pt x="171" y="49"/>
                  </a:lnTo>
                  <a:lnTo>
                    <a:pt x="168" y="43"/>
                  </a:lnTo>
                  <a:lnTo>
                    <a:pt x="166" y="38"/>
                  </a:lnTo>
                  <a:lnTo>
                    <a:pt x="163" y="34"/>
                  </a:lnTo>
                  <a:lnTo>
                    <a:pt x="160" y="29"/>
                  </a:lnTo>
                  <a:lnTo>
                    <a:pt x="154" y="21"/>
                  </a:lnTo>
                  <a:lnTo>
                    <a:pt x="150" y="14"/>
                  </a:lnTo>
                  <a:lnTo>
                    <a:pt x="144" y="7"/>
                  </a:lnTo>
                  <a:lnTo>
                    <a:pt x="140" y="3"/>
                  </a:lnTo>
                  <a:lnTo>
                    <a:pt x="138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0"/>
                  </a:lnTo>
                  <a:lnTo>
                    <a:pt x="127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11" y="6"/>
                  </a:lnTo>
                  <a:lnTo>
                    <a:pt x="112" y="9"/>
                  </a:lnTo>
                  <a:lnTo>
                    <a:pt x="115" y="11"/>
                  </a:lnTo>
                  <a:lnTo>
                    <a:pt x="117" y="16"/>
                  </a:lnTo>
                  <a:lnTo>
                    <a:pt x="121" y="21"/>
                  </a:lnTo>
                  <a:lnTo>
                    <a:pt x="122" y="25"/>
                  </a:lnTo>
                  <a:lnTo>
                    <a:pt x="124" y="29"/>
                  </a:lnTo>
                  <a:lnTo>
                    <a:pt x="126" y="33"/>
                  </a:lnTo>
                  <a:lnTo>
                    <a:pt x="126" y="38"/>
                  </a:lnTo>
                  <a:lnTo>
                    <a:pt x="124" y="43"/>
                  </a:lnTo>
                  <a:lnTo>
                    <a:pt x="118" y="48"/>
                  </a:lnTo>
                  <a:lnTo>
                    <a:pt x="112" y="49"/>
                  </a:lnTo>
                  <a:lnTo>
                    <a:pt x="108" y="47"/>
                  </a:lnTo>
                  <a:lnTo>
                    <a:pt x="106" y="43"/>
                  </a:lnTo>
                  <a:lnTo>
                    <a:pt x="102" y="38"/>
                  </a:lnTo>
                  <a:lnTo>
                    <a:pt x="98" y="34"/>
                  </a:lnTo>
                  <a:lnTo>
                    <a:pt x="95" y="29"/>
                  </a:lnTo>
                  <a:lnTo>
                    <a:pt x="88" y="21"/>
                  </a:lnTo>
                  <a:lnTo>
                    <a:pt x="87" y="19"/>
                  </a:lnTo>
                  <a:lnTo>
                    <a:pt x="87" y="21"/>
                  </a:lnTo>
                  <a:lnTo>
                    <a:pt x="87" y="25"/>
                  </a:lnTo>
                  <a:lnTo>
                    <a:pt x="88" y="28"/>
                  </a:lnTo>
                  <a:lnTo>
                    <a:pt x="88" y="32"/>
                  </a:lnTo>
                  <a:lnTo>
                    <a:pt x="89" y="37"/>
                  </a:lnTo>
                  <a:lnTo>
                    <a:pt x="90" y="40"/>
                  </a:lnTo>
                  <a:lnTo>
                    <a:pt x="92" y="46"/>
                  </a:lnTo>
                  <a:lnTo>
                    <a:pt x="92" y="49"/>
                  </a:lnTo>
                  <a:lnTo>
                    <a:pt x="93" y="55"/>
                  </a:lnTo>
                  <a:lnTo>
                    <a:pt x="93" y="60"/>
                  </a:lnTo>
                  <a:lnTo>
                    <a:pt x="93" y="65"/>
                  </a:lnTo>
                  <a:lnTo>
                    <a:pt x="93" y="69"/>
                  </a:lnTo>
                  <a:lnTo>
                    <a:pt x="93" y="74"/>
                  </a:lnTo>
                  <a:lnTo>
                    <a:pt x="93" y="78"/>
                  </a:lnTo>
                  <a:lnTo>
                    <a:pt x="90" y="84"/>
                  </a:lnTo>
                  <a:lnTo>
                    <a:pt x="88" y="90"/>
                  </a:lnTo>
                  <a:lnTo>
                    <a:pt x="84" y="93"/>
                  </a:lnTo>
                  <a:lnTo>
                    <a:pt x="81" y="98"/>
                  </a:lnTo>
                  <a:lnTo>
                    <a:pt x="78" y="99"/>
                  </a:lnTo>
                  <a:lnTo>
                    <a:pt x="74" y="101"/>
                  </a:lnTo>
                  <a:lnTo>
                    <a:pt x="70" y="98"/>
                  </a:lnTo>
                  <a:lnTo>
                    <a:pt x="66" y="93"/>
                  </a:lnTo>
                  <a:lnTo>
                    <a:pt x="62" y="87"/>
                  </a:lnTo>
                  <a:lnTo>
                    <a:pt x="61" y="79"/>
                  </a:lnTo>
                  <a:lnTo>
                    <a:pt x="59" y="72"/>
                  </a:lnTo>
                  <a:lnTo>
                    <a:pt x="57" y="66"/>
                  </a:lnTo>
                  <a:lnTo>
                    <a:pt x="57" y="60"/>
                  </a:lnTo>
                  <a:lnTo>
                    <a:pt x="57" y="56"/>
                  </a:lnTo>
                  <a:lnTo>
                    <a:pt x="57" y="53"/>
                  </a:lnTo>
                  <a:lnTo>
                    <a:pt x="56" y="53"/>
                  </a:lnTo>
                  <a:lnTo>
                    <a:pt x="53" y="53"/>
                  </a:lnTo>
                  <a:lnTo>
                    <a:pt x="51" y="55"/>
                  </a:lnTo>
                  <a:lnTo>
                    <a:pt x="47" y="56"/>
                  </a:lnTo>
                  <a:lnTo>
                    <a:pt x="42" y="57"/>
                  </a:lnTo>
                  <a:lnTo>
                    <a:pt x="38" y="58"/>
                  </a:lnTo>
                  <a:lnTo>
                    <a:pt x="32" y="60"/>
                  </a:lnTo>
                  <a:lnTo>
                    <a:pt x="28" y="62"/>
                  </a:lnTo>
                  <a:lnTo>
                    <a:pt x="22" y="62"/>
                  </a:lnTo>
                  <a:lnTo>
                    <a:pt x="17" y="65"/>
                  </a:lnTo>
                  <a:lnTo>
                    <a:pt x="13" y="65"/>
                  </a:lnTo>
                  <a:lnTo>
                    <a:pt x="8" y="66"/>
                  </a:lnTo>
                  <a:lnTo>
                    <a:pt x="1" y="69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3081" y="2162"/>
              <a:ext cx="34" cy="1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34" y="3"/>
                </a:cxn>
                <a:cxn ang="0">
                  <a:pos x="33" y="7"/>
                </a:cxn>
                <a:cxn ang="0">
                  <a:pos x="29" y="9"/>
                </a:cxn>
                <a:cxn ang="0">
                  <a:pos x="24" y="9"/>
                </a:cxn>
                <a:cxn ang="0">
                  <a:pos x="20" y="10"/>
                </a:cxn>
                <a:cxn ang="0">
                  <a:pos x="18" y="9"/>
                </a:cxn>
                <a:cxn ang="0">
                  <a:pos x="16" y="9"/>
                </a:cxn>
                <a:cxn ang="0">
                  <a:pos x="0" y="3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34" y="0"/>
                  </a:lnTo>
                  <a:lnTo>
                    <a:pt x="34" y="3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24" y="9"/>
                  </a:lnTo>
                  <a:lnTo>
                    <a:pt x="20" y="10"/>
                  </a:lnTo>
                  <a:lnTo>
                    <a:pt x="18" y="9"/>
                  </a:lnTo>
                  <a:lnTo>
                    <a:pt x="16" y="9"/>
                  </a:lnTo>
                  <a:lnTo>
                    <a:pt x="0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3137" y="2174"/>
              <a:ext cx="93" cy="62"/>
            </a:xfrm>
            <a:custGeom>
              <a:avLst/>
              <a:gdLst/>
              <a:ahLst/>
              <a:cxnLst>
                <a:cxn ang="0">
                  <a:pos x="79" y="11"/>
                </a:cxn>
                <a:cxn ang="0">
                  <a:pos x="78" y="12"/>
                </a:cxn>
                <a:cxn ang="0">
                  <a:pos x="74" y="16"/>
                </a:cxn>
                <a:cxn ang="0">
                  <a:pos x="69" y="20"/>
                </a:cxn>
                <a:cxn ang="0">
                  <a:pos x="61" y="26"/>
                </a:cxn>
                <a:cxn ang="0">
                  <a:pos x="57" y="30"/>
                </a:cxn>
                <a:cxn ang="0">
                  <a:pos x="52" y="33"/>
                </a:cxn>
                <a:cxn ang="0">
                  <a:pos x="48" y="35"/>
                </a:cxn>
                <a:cxn ang="0">
                  <a:pos x="45" y="39"/>
                </a:cxn>
                <a:cxn ang="0">
                  <a:pos x="39" y="42"/>
                </a:cxn>
                <a:cxn ang="0">
                  <a:pos x="36" y="43"/>
                </a:cxn>
                <a:cxn ang="0">
                  <a:pos x="31" y="44"/>
                </a:cxn>
                <a:cxn ang="0">
                  <a:pos x="27" y="47"/>
                </a:cxn>
                <a:cxn ang="0">
                  <a:pos x="23" y="47"/>
                </a:cxn>
                <a:cxn ang="0">
                  <a:pos x="19" y="48"/>
                </a:cxn>
                <a:cxn ang="0">
                  <a:pos x="15" y="48"/>
                </a:cxn>
                <a:cxn ang="0">
                  <a:pos x="13" y="49"/>
                </a:cxn>
                <a:cxn ang="0">
                  <a:pos x="8" y="51"/>
                </a:cxn>
                <a:cxn ang="0">
                  <a:pos x="5" y="51"/>
                </a:cxn>
                <a:cxn ang="0">
                  <a:pos x="1" y="51"/>
                </a:cxn>
                <a:cxn ang="0">
                  <a:pos x="0" y="52"/>
                </a:cxn>
                <a:cxn ang="0">
                  <a:pos x="3" y="62"/>
                </a:cxn>
                <a:cxn ang="0">
                  <a:pos x="3" y="61"/>
                </a:cxn>
                <a:cxn ang="0">
                  <a:pos x="5" y="61"/>
                </a:cxn>
                <a:cxn ang="0">
                  <a:pos x="8" y="60"/>
                </a:cxn>
                <a:cxn ang="0">
                  <a:pos x="13" y="60"/>
                </a:cxn>
                <a:cxn ang="0">
                  <a:pos x="18" y="57"/>
                </a:cxn>
                <a:cxn ang="0">
                  <a:pos x="25" y="57"/>
                </a:cxn>
                <a:cxn ang="0">
                  <a:pos x="29" y="57"/>
                </a:cxn>
                <a:cxn ang="0">
                  <a:pos x="33" y="56"/>
                </a:cxn>
                <a:cxn ang="0">
                  <a:pos x="37" y="56"/>
                </a:cxn>
                <a:cxn ang="0">
                  <a:pos x="42" y="56"/>
                </a:cxn>
                <a:cxn ang="0">
                  <a:pos x="48" y="55"/>
                </a:cxn>
                <a:cxn ang="0">
                  <a:pos x="56" y="55"/>
                </a:cxn>
                <a:cxn ang="0">
                  <a:pos x="62" y="55"/>
                </a:cxn>
                <a:cxn ang="0">
                  <a:pos x="69" y="55"/>
                </a:cxn>
                <a:cxn ang="0">
                  <a:pos x="73" y="55"/>
                </a:cxn>
                <a:cxn ang="0">
                  <a:pos x="76" y="55"/>
                </a:cxn>
                <a:cxn ang="0">
                  <a:pos x="78" y="55"/>
                </a:cxn>
                <a:cxn ang="0">
                  <a:pos x="79" y="56"/>
                </a:cxn>
                <a:cxn ang="0">
                  <a:pos x="90" y="18"/>
                </a:cxn>
                <a:cxn ang="0">
                  <a:pos x="93" y="0"/>
                </a:cxn>
                <a:cxn ang="0">
                  <a:pos x="79" y="11"/>
                </a:cxn>
                <a:cxn ang="0">
                  <a:pos x="79" y="11"/>
                </a:cxn>
              </a:cxnLst>
              <a:rect l="0" t="0" r="r" b="b"/>
              <a:pathLst>
                <a:path w="93" h="62">
                  <a:moveTo>
                    <a:pt x="79" y="11"/>
                  </a:moveTo>
                  <a:lnTo>
                    <a:pt x="78" y="12"/>
                  </a:lnTo>
                  <a:lnTo>
                    <a:pt x="74" y="16"/>
                  </a:lnTo>
                  <a:lnTo>
                    <a:pt x="69" y="20"/>
                  </a:lnTo>
                  <a:lnTo>
                    <a:pt x="61" y="26"/>
                  </a:lnTo>
                  <a:lnTo>
                    <a:pt x="57" y="30"/>
                  </a:lnTo>
                  <a:lnTo>
                    <a:pt x="52" y="33"/>
                  </a:lnTo>
                  <a:lnTo>
                    <a:pt x="48" y="35"/>
                  </a:lnTo>
                  <a:lnTo>
                    <a:pt x="45" y="39"/>
                  </a:lnTo>
                  <a:lnTo>
                    <a:pt x="39" y="42"/>
                  </a:lnTo>
                  <a:lnTo>
                    <a:pt x="36" y="43"/>
                  </a:lnTo>
                  <a:lnTo>
                    <a:pt x="31" y="44"/>
                  </a:lnTo>
                  <a:lnTo>
                    <a:pt x="27" y="47"/>
                  </a:lnTo>
                  <a:lnTo>
                    <a:pt x="23" y="47"/>
                  </a:lnTo>
                  <a:lnTo>
                    <a:pt x="19" y="48"/>
                  </a:lnTo>
                  <a:lnTo>
                    <a:pt x="15" y="48"/>
                  </a:lnTo>
                  <a:lnTo>
                    <a:pt x="13" y="49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1" y="51"/>
                  </a:lnTo>
                  <a:lnTo>
                    <a:pt x="0" y="52"/>
                  </a:lnTo>
                  <a:lnTo>
                    <a:pt x="3" y="62"/>
                  </a:lnTo>
                  <a:lnTo>
                    <a:pt x="3" y="61"/>
                  </a:lnTo>
                  <a:lnTo>
                    <a:pt x="5" y="61"/>
                  </a:lnTo>
                  <a:lnTo>
                    <a:pt x="8" y="60"/>
                  </a:lnTo>
                  <a:lnTo>
                    <a:pt x="13" y="60"/>
                  </a:lnTo>
                  <a:lnTo>
                    <a:pt x="18" y="57"/>
                  </a:lnTo>
                  <a:lnTo>
                    <a:pt x="25" y="57"/>
                  </a:lnTo>
                  <a:lnTo>
                    <a:pt x="29" y="57"/>
                  </a:lnTo>
                  <a:lnTo>
                    <a:pt x="33" y="56"/>
                  </a:lnTo>
                  <a:lnTo>
                    <a:pt x="37" y="56"/>
                  </a:lnTo>
                  <a:lnTo>
                    <a:pt x="42" y="56"/>
                  </a:lnTo>
                  <a:lnTo>
                    <a:pt x="48" y="55"/>
                  </a:lnTo>
                  <a:lnTo>
                    <a:pt x="56" y="55"/>
                  </a:lnTo>
                  <a:lnTo>
                    <a:pt x="62" y="55"/>
                  </a:lnTo>
                  <a:lnTo>
                    <a:pt x="69" y="55"/>
                  </a:lnTo>
                  <a:lnTo>
                    <a:pt x="73" y="55"/>
                  </a:lnTo>
                  <a:lnTo>
                    <a:pt x="76" y="55"/>
                  </a:lnTo>
                  <a:lnTo>
                    <a:pt x="78" y="55"/>
                  </a:lnTo>
                  <a:lnTo>
                    <a:pt x="79" y="56"/>
                  </a:lnTo>
                  <a:lnTo>
                    <a:pt x="90" y="18"/>
                  </a:lnTo>
                  <a:lnTo>
                    <a:pt x="93" y="0"/>
                  </a:lnTo>
                  <a:lnTo>
                    <a:pt x="79" y="11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3120" y="2200"/>
              <a:ext cx="22" cy="7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4"/>
                </a:cxn>
                <a:cxn ang="0">
                  <a:pos x="7" y="6"/>
                </a:cxn>
                <a:cxn ang="0">
                  <a:pos x="11" y="9"/>
                </a:cxn>
                <a:cxn ang="0">
                  <a:pos x="16" y="15"/>
                </a:cxn>
                <a:cxn ang="0">
                  <a:pos x="16" y="18"/>
                </a:cxn>
                <a:cxn ang="0">
                  <a:pos x="16" y="25"/>
                </a:cxn>
                <a:cxn ang="0">
                  <a:pos x="14" y="27"/>
                </a:cxn>
                <a:cxn ang="0">
                  <a:pos x="14" y="32"/>
                </a:cxn>
                <a:cxn ang="0">
                  <a:pos x="13" y="36"/>
                </a:cxn>
                <a:cxn ang="0">
                  <a:pos x="13" y="40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11" y="59"/>
                </a:cxn>
                <a:cxn ang="0">
                  <a:pos x="11" y="61"/>
                </a:cxn>
                <a:cxn ang="0">
                  <a:pos x="4" y="72"/>
                </a:cxn>
                <a:cxn ang="0">
                  <a:pos x="5" y="71"/>
                </a:cxn>
                <a:cxn ang="0">
                  <a:pos x="9" y="70"/>
                </a:cxn>
                <a:cxn ang="0">
                  <a:pos x="13" y="64"/>
                </a:cxn>
                <a:cxn ang="0">
                  <a:pos x="17" y="59"/>
                </a:cxn>
                <a:cxn ang="0">
                  <a:pos x="17" y="55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21" y="35"/>
                </a:cxn>
                <a:cxn ang="0">
                  <a:pos x="21" y="29"/>
                </a:cxn>
                <a:cxn ang="0">
                  <a:pos x="21" y="23"/>
                </a:cxn>
                <a:cxn ang="0">
                  <a:pos x="21" y="20"/>
                </a:cxn>
                <a:cxn ang="0">
                  <a:pos x="22" y="18"/>
                </a:cxn>
                <a:cxn ang="0">
                  <a:pos x="21" y="16"/>
                </a:cxn>
                <a:cxn ang="0">
                  <a:pos x="18" y="11"/>
                </a:cxn>
                <a:cxn ang="0">
                  <a:pos x="16" y="4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2" h="72">
                  <a:moveTo>
                    <a:pt x="0" y="4"/>
                  </a:moveTo>
                  <a:lnTo>
                    <a:pt x="2" y="4"/>
                  </a:lnTo>
                  <a:lnTo>
                    <a:pt x="7" y="6"/>
                  </a:lnTo>
                  <a:lnTo>
                    <a:pt x="11" y="9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32"/>
                  </a:lnTo>
                  <a:lnTo>
                    <a:pt x="13" y="36"/>
                  </a:lnTo>
                  <a:lnTo>
                    <a:pt x="13" y="40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1" y="59"/>
                  </a:lnTo>
                  <a:lnTo>
                    <a:pt x="11" y="61"/>
                  </a:lnTo>
                  <a:lnTo>
                    <a:pt x="4" y="72"/>
                  </a:lnTo>
                  <a:lnTo>
                    <a:pt x="5" y="71"/>
                  </a:lnTo>
                  <a:lnTo>
                    <a:pt x="9" y="70"/>
                  </a:lnTo>
                  <a:lnTo>
                    <a:pt x="13" y="64"/>
                  </a:lnTo>
                  <a:lnTo>
                    <a:pt x="17" y="59"/>
                  </a:lnTo>
                  <a:lnTo>
                    <a:pt x="17" y="55"/>
                  </a:lnTo>
                  <a:lnTo>
                    <a:pt x="18" y="49"/>
                  </a:lnTo>
                  <a:lnTo>
                    <a:pt x="18" y="43"/>
                  </a:lnTo>
                  <a:lnTo>
                    <a:pt x="21" y="35"/>
                  </a:lnTo>
                  <a:lnTo>
                    <a:pt x="21" y="29"/>
                  </a:lnTo>
                  <a:lnTo>
                    <a:pt x="21" y="23"/>
                  </a:lnTo>
                  <a:lnTo>
                    <a:pt x="21" y="20"/>
                  </a:lnTo>
                  <a:lnTo>
                    <a:pt x="22" y="18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6" y="4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3108" y="2208"/>
              <a:ext cx="14" cy="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1" y="41"/>
                </a:cxn>
                <a:cxn ang="0">
                  <a:pos x="2" y="46"/>
                </a:cxn>
                <a:cxn ang="0">
                  <a:pos x="7" y="54"/>
                </a:cxn>
                <a:cxn ang="0">
                  <a:pos x="11" y="60"/>
                </a:cxn>
                <a:cxn ang="0">
                  <a:pos x="14" y="63"/>
                </a:cxn>
                <a:cxn ang="0">
                  <a:pos x="7" y="22"/>
                </a:cxn>
                <a:cxn ang="0">
                  <a:pos x="10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4" h="63">
                  <a:moveTo>
                    <a:pt x="0" y="4"/>
                  </a:move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1" y="41"/>
                  </a:lnTo>
                  <a:lnTo>
                    <a:pt x="2" y="46"/>
                  </a:lnTo>
                  <a:lnTo>
                    <a:pt x="7" y="54"/>
                  </a:lnTo>
                  <a:lnTo>
                    <a:pt x="11" y="60"/>
                  </a:lnTo>
                  <a:lnTo>
                    <a:pt x="14" y="63"/>
                  </a:lnTo>
                  <a:lnTo>
                    <a:pt x="7" y="22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3081" y="2227"/>
              <a:ext cx="34" cy="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8" y="55"/>
                </a:cxn>
                <a:cxn ang="0">
                  <a:pos x="20" y="55"/>
                </a:cxn>
                <a:cxn ang="0">
                  <a:pos x="25" y="54"/>
                </a:cxn>
                <a:cxn ang="0">
                  <a:pos x="29" y="49"/>
                </a:cxn>
                <a:cxn ang="0">
                  <a:pos x="33" y="44"/>
                </a:cxn>
                <a:cxn ang="0">
                  <a:pos x="34" y="41"/>
                </a:cxn>
                <a:cxn ang="0">
                  <a:pos x="34" y="39"/>
                </a:cxn>
                <a:cxn ang="0">
                  <a:pos x="34" y="41"/>
                </a:cxn>
                <a:cxn ang="0">
                  <a:pos x="34" y="48"/>
                </a:cxn>
                <a:cxn ang="0">
                  <a:pos x="32" y="54"/>
                </a:cxn>
                <a:cxn ang="0">
                  <a:pos x="27" y="60"/>
                </a:cxn>
                <a:cxn ang="0">
                  <a:pos x="20" y="63"/>
                </a:cxn>
                <a:cxn ang="0">
                  <a:pos x="14" y="62"/>
                </a:cxn>
                <a:cxn ang="0">
                  <a:pos x="9" y="59"/>
                </a:cxn>
                <a:cxn ang="0">
                  <a:pos x="8" y="59"/>
                </a:cxn>
                <a:cxn ang="0">
                  <a:pos x="0" y="1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63">
                  <a:moveTo>
                    <a:pt x="11" y="0"/>
                  </a:moveTo>
                  <a:lnTo>
                    <a:pt x="16" y="51"/>
                  </a:lnTo>
                  <a:lnTo>
                    <a:pt x="16" y="53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5" y="54"/>
                  </a:lnTo>
                  <a:lnTo>
                    <a:pt x="29" y="49"/>
                  </a:lnTo>
                  <a:lnTo>
                    <a:pt x="33" y="44"/>
                  </a:lnTo>
                  <a:lnTo>
                    <a:pt x="34" y="41"/>
                  </a:lnTo>
                  <a:lnTo>
                    <a:pt x="34" y="39"/>
                  </a:lnTo>
                  <a:lnTo>
                    <a:pt x="34" y="41"/>
                  </a:lnTo>
                  <a:lnTo>
                    <a:pt x="34" y="48"/>
                  </a:lnTo>
                  <a:lnTo>
                    <a:pt x="32" y="54"/>
                  </a:lnTo>
                  <a:lnTo>
                    <a:pt x="27" y="60"/>
                  </a:lnTo>
                  <a:lnTo>
                    <a:pt x="20" y="63"/>
                  </a:lnTo>
                  <a:lnTo>
                    <a:pt x="14" y="62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0" y="1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3104" y="2171"/>
              <a:ext cx="3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1"/>
                </a:cxn>
                <a:cxn ang="0">
                  <a:pos x="6" y="27"/>
                </a:cxn>
                <a:cxn ang="0">
                  <a:pos x="25" y="17"/>
                </a:cxn>
                <a:cxn ang="0">
                  <a:pos x="38" y="15"/>
                </a:cxn>
                <a:cxn ang="0">
                  <a:pos x="29" y="6"/>
                </a:cxn>
                <a:cxn ang="0">
                  <a:pos x="28" y="12"/>
                </a:cxn>
                <a:cxn ang="0">
                  <a:pos x="5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" h="27">
                  <a:moveTo>
                    <a:pt x="0" y="0"/>
                  </a:moveTo>
                  <a:lnTo>
                    <a:pt x="1" y="21"/>
                  </a:lnTo>
                  <a:lnTo>
                    <a:pt x="6" y="27"/>
                  </a:lnTo>
                  <a:lnTo>
                    <a:pt x="25" y="17"/>
                  </a:lnTo>
                  <a:lnTo>
                    <a:pt x="38" y="15"/>
                  </a:lnTo>
                  <a:lnTo>
                    <a:pt x="29" y="6"/>
                  </a:lnTo>
                  <a:lnTo>
                    <a:pt x="28" y="12"/>
                  </a:lnTo>
                  <a:lnTo>
                    <a:pt x="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3003" y="2368"/>
              <a:ext cx="277" cy="304"/>
            </a:xfrm>
            <a:custGeom>
              <a:avLst/>
              <a:gdLst/>
              <a:ahLst/>
              <a:cxnLst>
                <a:cxn ang="0">
                  <a:pos x="269" y="8"/>
                </a:cxn>
                <a:cxn ang="0">
                  <a:pos x="258" y="22"/>
                </a:cxn>
                <a:cxn ang="0">
                  <a:pos x="241" y="42"/>
                </a:cxn>
                <a:cxn ang="0">
                  <a:pos x="226" y="61"/>
                </a:cxn>
                <a:cxn ang="0">
                  <a:pos x="215" y="74"/>
                </a:cxn>
                <a:cxn ang="0">
                  <a:pos x="207" y="88"/>
                </a:cxn>
                <a:cxn ang="0">
                  <a:pos x="196" y="101"/>
                </a:cxn>
                <a:cxn ang="0">
                  <a:pos x="186" y="114"/>
                </a:cxn>
                <a:cxn ang="0">
                  <a:pos x="176" y="128"/>
                </a:cxn>
                <a:cxn ang="0">
                  <a:pos x="167" y="141"/>
                </a:cxn>
                <a:cxn ang="0">
                  <a:pos x="154" y="161"/>
                </a:cxn>
                <a:cxn ang="0">
                  <a:pos x="142" y="180"/>
                </a:cxn>
                <a:cxn ang="0">
                  <a:pos x="135" y="194"/>
                </a:cxn>
                <a:cxn ang="0">
                  <a:pos x="139" y="208"/>
                </a:cxn>
                <a:cxn ang="0">
                  <a:pos x="152" y="230"/>
                </a:cxn>
                <a:cxn ang="0">
                  <a:pos x="162" y="245"/>
                </a:cxn>
                <a:cxn ang="0">
                  <a:pos x="159" y="247"/>
                </a:cxn>
                <a:cxn ang="0">
                  <a:pos x="143" y="248"/>
                </a:cxn>
                <a:cxn ang="0">
                  <a:pos x="120" y="252"/>
                </a:cxn>
                <a:cxn ang="0">
                  <a:pos x="107" y="253"/>
                </a:cxn>
                <a:cxn ang="0">
                  <a:pos x="88" y="257"/>
                </a:cxn>
                <a:cxn ang="0">
                  <a:pos x="70" y="262"/>
                </a:cxn>
                <a:cxn ang="0">
                  <a:pos x="60" y="269"/>
                </a:cxn>
                <a:cxn ang="0">
                  <a:pos x="46" y="276"/>
                </a:cxn>
                <a:cxn ang="0">
                  <a:pos x="28" y="288"/>
                </a:cxn>
                <a:cxn ang="0">
                  <a:pos x="12" y="297"/>
                </a:cxn>
                <a:cxn ang="0">
                  <a:pos x="0" y="304"/>
                </a:cxn>
                <a:cxn ang="0">
                  <a:pos x="165" y="290"/>
                </a:cxn>
                <a:cxn ang="0">
                  <a:pos x="168" y="272"/>
                </a:cxn>
                <a:cxn ang="0">
                  <a:pos x="179" y="263"/>
                </a:cxn>
                <a:cxn ang="0">
                  <a:pos x="191" y="262"/>
                </a:cxn>
                <a:cxn ang="0">
                  <a:pos x="205" y="265"/>
                </a:cxn>
                <a:cxn ang="0">
                  <a:pos x="219" y="267"/>
                </a:cxn>
                <a:cxn ang="0">
                  <a:pos x="232" y="269"/>
                </a:cxn>
                <a:cxn ang="0">
                  <a:pos x="242" y="265"/>
                </a:cxn>
                <a:cxn ang="0">
                  <a:pos x="238" y="252"/>
                </a:cxn>
                <a:cxn ang="0">
                  <a:pos x="230" y="242"/>
                </a:cxn>
                <a:cxn ang="0">
                  <a:pos x="217" y="229"/>
                </a:cxn>
                <a:cxn ang="0">
                  <a:pos x="217" y="208"/>
                </a:cxn>
                <a:cxn ang="0">
                  <a:pos x="222" y="187"/>
                </a:cxn>
                <a:cxn ang="0">
                  <a:pos x="224" y="174"/>
                </a:cxn>
                <a:cxn ang="0">
                  <a:pos x="228" y="160"/>
                </a:cxn>
                <a:cxn ang="0">
                  <a:pos x="230" y="147"/>
                </a:cxn>
                <a:cxn ang="0">
                  <a:pos x="233" y="134"/>
                </a:cxn>
                <a:cxn ang="0">
                  <a:pos x="237" y="114"/>
                </a:cxn>
                <a:cxn ang="0">
                  <a:pos x="240" y="107"/>
                </a:cxn>
              </a:cxnLst>
              <a:rect l="0" t="0" r="r" b="b"/>
              <a:pathLst>
                <a:path w="277" h="304">
                  <a:moveTo>
                    <a:pt x="277" y="0"/>
                  </a:moveTo>
                  <a:lnTo>
                    <a:pt x="274" y="1"/>
                  </a:lnTo>
                  <a:lnTo>
                    <a:pt x="269" y="8"/>
                  </a:lnTo>
                  <a:lnTo>
                    <a:pt x="265" y="10"/>
                  </a:lnTo>
                  <a:lnTo>
                    <a:pt x="263" y="17"/>
                  </a:lnTo>
                  <a:lnTo>
                    <a:pt x="258" y="22"/>
                  </a:lnTo>
                  <a:lnTo>
                    <a:pt x="254" y="28"/>
                  </a:lnTo>
                  <a:lnTo>
                    <a:pt x="247" y="35"/>
                  </a:lnTo>
                  <a:lnTo>
                    <a:pt x="241" y="42"/>
                  </a:lnTo>
                  <a:lnTo>
                    <a:pt x="235" y="49"/>
                  </a:lnTo>
                  <a:lnTo>
                    <a:pt x="230" y="58"/>
                  </a:lnTo>
                  <a:lnTo>
                    <a:pt x="226" y="61"/>
                  </a:lnTo>
                  <a:lnTo>
                    <a:pt x="222" y="65"/>
                  </a:lnTo>
                  <a:lnTo>
                    <a:pt x="219" y="70"/>
                  </a:lnTo>
                  <a:lnTo>
                    <a:pt x="215" y="74"/>
                  </a:lnTo>
                  <a:lnTo>
                    <a:pt x="212" y="79"/>
                  </a:lnTo>
                  <a:lnTo>
                    <a:pt x="209" y="83"/>
                  </a:lnTo>
                  <a:lnTo>
                    <a:pt x="207" y="88"/>
                  </a:lnTo>
                  <a:lnTo>
                    <a:pt x="203" y="92"/>
                  </a:lnTo>
                  <a:lnTo>
                    <a:pt x="199" y="96"/>
                  </a:lnTo>
                  <a:lnTo>
                    <a:pt x="196" y="101"/>
                  </a:lnTo>
                  <a:lnTo>
                    <a:pt x="193" y="105"/>
                  </a:lnTo>
                  <a:lnTo>
                    <a:pt x="190" y="110"/>
                  </a:lnTo>
                  <a:lnTo>
                    <a:pt x="186" y="114"/>
                  </a:lnTo>
                  <a:lnTo>
                    <a:pt x="182" y="119"/>
                  </a:lnTo>
                  <a:lnTo>
                    <a:pt x="179" y="123"/>
                  </a:lnTo>
                  <a:lnTo>
                    <a:pt x="176" y="128"/>
                  </a:lnTo>
                  <a:lnTo>
                    <a:pt x="172" y="132"/>
                  </a:lnTo>
                  <a:lnTo>
                    <a:pt x="170" y="136"/>
                  </a:lnTo>
                  <a:lnTo>
                    <a:pt x="167" y="141"/>
                  </a:lnTo>
                  <a:lnTo>
                    <a:pt x="165" y="144"/>
                  </a:lnTo>
                  <a:lnTo>
                    <a:pt x="159" y="152"/>
                  </a:lnTo>
                  <a:lnTo>
                    <a:pt x="154" y="161"/>
                  </a:lnTo>
                  <a:lnTo>
                    <a:pt x="149" y="167"/>
                  </a:lnTo>
                  <a:lnTo>
                    <a:pt x="145" y="174"/>
                  </a:lnTo>
                  <a:lnTo>
                    <a:pt x="142" y="180"/>
                  </a:lnTo>
                  <a:lnTo>
                    <a:pt x="139" y="187"/>
                  </a:lnTo>
                  <a:lnTo>
                    <a:pt x="138" y="191"/>
                  </a:lnTo>
                  <a:lnTo>
                    <a:pt x="135" y="194"/>
                  </a:lnTo>
                  <a:lnTo>
                    <a:pt x="135" y="198"/>
                  </a:lnTo>
                  <a:lnTo>
                    <a:pt x="137" y="202"/>
                  </a:lnTo>
                  <a:lnTo>
                    <a:pt x="139" y="208"/>
                  </a:lnTo>
                  <a:lnTo>
                    <a:pt x="143" y="216"/>
                  </a:lnTo>
                  <a:lnTo>
                    <a:pt x="148" y="222"/>
                  </a:lnTo>
                  <a:lnTo>
                    <a:pt x="152" y="230"/>
                  </a:lnTo>
                  <a:lnTo>
                    <a:pt x="156" y="237"/>
                  </a:lnTo>
                  <a:lnTo>
                    <a:pt x="159" y="242"/>
                  </a:lnTo>
                  <a:lnTo>
                    <a:pt x="162" y="245"/>
                  </a:lnTo>
                  <a:lnTo>
                    <a:pt x="163" y="247"/>
                  </a:lnTo>
                  <a:lnTo>
                    <a:pt x="162" y="247"/>
                  </a:lnTo>
                  <a:lnTo>
                    <a:pt x="159" y="247"/>
                  </a:lnTo>
                  <a:lnTo>
                    <a:pt x="156" y="247"/>
                  </a:lnTo>
                  <a:lnTo>
                    <a:pt x="151" y="248"/>
                  </a:lnTo>
                  <a:lnTo>
                    <a:pt x="143" y="248"/>
                  </a:lnTo>
                  <a:lnTo>
                    <a:pt x="135" y="249"/>
                  </a:lnTo>
                  <a:lnTo>
                    <a:pt x="128" y="251"/>
                  </a:lnTo>
                  <a:lnTo>
                    <a:pt x="120" y="252"/>
                  </a:lnTo>
                  <a:lnTo>
                    <a:pt x="116" y="252"/>
                  </a:lnTo>
                  <a:lnTo>
                    <a:pt x="111" y="252"/>
                  </a:lnTo>
                  <a:lnTo>
                    <a:pt x="107" y="253"/>
                  </a:lnTo>
                  <a:lnTo>
                    <a:pt x="103" y="254"/>
                  </a:lnTo>
                  <a:lnTo>
                    <a:pt x="94" y="256"/>
                  </a:lnTo>
                  <a:lnTo>
                    <a:pt x="88" y="257"/>
                  </a:lnTo>
                  <a:lnTo>
                    <a:pt x="80" y="260"/>
                  </a:lnTo>
                  <a:lnTo>
                    <a:pt x="75" y="261"/>
                  </a:lnTo>
                  <a:lnTo>
                    <a:pt x="70" y="262"/>
                  </a:lnTo>
                  <a:lnTo>
                    <a:pt x="68" y="265"/>
                  </a:lnTo>
                  <a:lnTo>
                    <a:pt x="64" y="266"/>
                  </a:lnTo>
                  <a:lnTo>
                    <a:pt x="60" y="269"/>
                  </a:lnTo>
                  <a:lnTo>
                    <a:pt x="56" y="270"/>
                  </a:lnTo>
                  <a:lnTo>
                    <a:pt x="51" y="274"/>
                  </a:lnTo>
                  <a:lnTo>
                    <a:pt x="46" y="276"/>
                  </a:lnTo>
                  <a:lnTo>
                    <a:pt x="40" y="280"/>
                  </a:lnTo>
                  <a:lnTo>
                    <a:pt x="33" y="284"/>
                  </a:lnTo>
                  <a:lnTo>
                    <a:pt x="28" y="288"/>
                  </a:lnTo>
                  <a:lnTo>
                    <a:pt x="22" y="290"/>
                  </a:lnTo>
                  <a:lnTo>
                    <a:pt x="17" y="294"/>
                  </a:lnTo>
                  <a:lnTo>
                    <a:pt x="12" y="297"/>
                  </a:lnTo>
                  <a:lnTo>
                    <a:pt x="8" y="299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166" y="297"/>
                  </a:lnTo>
                  <a:lnTo>
                    <a:pt x="165" y="294"/>
                  </a:lnTo>
                  <a:lnTo>
                    <a:pt x="165" y="290"/>
                  </a:lnTo>
                  <a:lnTo>
                    <a:pt x="166" y="285"/>
                  </a:lnTo>
                  <a:lnTo>
                    <a:pt x="167" y="280"/>
                  </a:lnTo>
                  <a:lnTo>
                    <a:pt x="168" y="272"/>
                  </a:lnTo>
                  <a:lnTo>
                    <a:pt x="173" y="267"/>
                  </a:lnTo>
                  <a:lnTo>
                    <a:pt x="176" y="265"/>
                  </a:lnTo>
                  <a:lnTo>
                    <a:pt x="179" y="263"/>
                  </a:lnTo>
                  <a:lnTo>
                    <a:pt x="182" y="262"/>
                  </a:lnTo>
                  <a:lnTo>
                    <a:pt x="186" y="262"/>
                  </a:lnTo>
                  <a:lnTo>
                    <a:pt x="191" y="262"/>
                  </a:lnTo>
                  <a:lnTo>
                    <a:pt x="195" y="262"/>
                  </a:lnTo>
                  <a:lnTo>
                    <a:pt x="200" y="263"/>
                  </a:lnTo>
                  <a:lnTo>
                    <a:pt x="205" y="265"/>
                  </a:lnTo>
                  <a:lnTo>
                    <a:pt x="210" y="265"/>
                  </a:lnTo>
                  <a:lnTo>
                    <a:pt x="215" y="267"/>
                  </a:lnTo>
                  <a:lnTo>
                    <a:pt x="219" y="267"/>
                  </a:lnTo>
                  <a:lnTo>
                    <a:pt x="224" y="269"/>
                  </a:lnTo>
                  <a:lnTo>
                    <a:pt x="228" y="269"/>
                  </a:lnTo>
                  <a:lnTo>
                    <a:pt x="232" y="269"/>
                  </a:lnTo>
                  <a:lnTo>
                    <a:pt x="235" y="269"/>
                  </a:lnTo>
                  <a:lnTo>
                    <a:pt x="238" y="269"/>
                  </a:lnTo>
                  <a:lnTo>
                    <a:pt x="242" y="265"/>
                  </a:lnTo>
                  <a:lnTo>
                    <a:pt x="242" y="260"/>
                  </a:lnTo>
                  <a:lnTo>
                    <a:pt x="241" y="256"/>
                  </a:lnTo>
                  <a:lnTo>
                    <a:pt x="238" y="252"/>
                  </a:lnTo>
                  <a:lnTo>
                    <a:pt x="237" y="248"/>
                  </a:lnTo>
                  <a:lnTo>
                    <a:pt x="235" y="247"/>
                  </a:lnTo>
                  <a:lnTo>
                    <a:pt x="230" y="242"/>
                  </a:lnTo>
                  <a:lnTo>
                    <a:pt x="224" y="238"/>
                  </a:lnTo>
                  <a:lnTo>
                    <a:pt x="219" y="233"/>
                  </a:lnTo>
                  <a:lnTo>
                    <a:pt x="217" y="229"/>
                  </a:lnTo>
                  <a:lnTo>
                    <a:pt x="214" y="221"/>
                  </a:lnTo>
                  <a:lnTo>
                    <a:pt x="215" y="215"/>
                  </a:lnTo>
                  <a:lnTo>
                    <a:pt x="217" y="208"/>
                  </a:lnTo>
                  <a:lnTo>
                    <a:pt x="218" y="202"/>
                  </a:lnTo>
                  <a:lnTo>
                    <a:pt x="219" y="194"/>
                  </a:lnTo>
                  <a:lnTo>
                    <a:pt x="222" y="187"/>
                  </a:lnTo>
                  <a:lnTo>
                    <a:pt x="222" y="183"/>
                  </a:lnTo>
                  <a:lnTo>
                    <a:pt x="223" y="178"/>
                  </a:lnTo>
                  <a:lnTo>
                    <a:pt x="224" y="174"/>
                  </a:lnTo>
                  <a:lnTo>
                    <a:pt x="226" y="169"/>
                  </a:lnTo>
                  <a:lnTo>
                    <a:pt x="226" y="165"/>
                  </a:lnTo>
                  <a:lnTo>
                    <a:pt x="228" y="160"/>
                  </a:lnTo>
                  <a:lnTo>
                    <a:pt x="228" y="156"/>
                  </a:lnTo>
                  <a:lnTo>
                    <a:pt x="230" y="152"/>
                  </a:lnTo>
                  <a:lnTo>
                    <a:pt x="230" y="147"/>
                  </a:lnTo>
                  <a:lnTo>
                    <a:pt x="231" y="143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5" y="127"/>
                  </a:lnTo>
                  <a:lnTo>
                    <a:pt x="237" y="120"/>
                  </a:lnTo>
                  <a:lnTo>
                    <a:pt x="237" y="114"/>
                  </a:lnTo>
                  <a:lnTo>
                    <a:pt x="238" y="110"/>
                  </a:lnTo>
                  <a:lnTo>
                    <a:pt x="238" y="107"/>
                  </a:lnTo>
                  <a:lnTo>
                    <a:pt x="240" y="107"/>
                  </a:ln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2989" y="2250"/>
              <a:ext cx="494" cy="589"/>
            </a:xfrm>
            <a:custGeom>
              <a:avLst/>
              <a:gdLst/>
              <a:ahLst/>
              <a:cxnLst>
                <a:cxn ang="0">
                  <a:pos x="442" y="30"/>
                </a:cxn>
                <a:cxn ang="0">
                  <a:pos x="454" y="53"/>
                </a:cxn>
                <a:cxn ang="0">
                  <a:pos x="468" y="85"/>
                </a:cxn>
                <a:cxn ang="0">
                  <a:pos x="480" y="117"/>
                </a:cxn>
                <a:cxn ang="0">
                  <a:pos x="491" y="149"/>
                </a:cxn>
                <a:cxn ang="0">
                  <a:pos x="494" y="174"/>
                </a:cxn>
                <a:cxn ang="0">
                  <a:pos x="488" y="197"/>
                </a:cxn>
                <a:cxn ang="0">
                  <a:pos x="479" y="223"/>
                </a:cxn>
                <a:cxn ang="0">
                  <a:pos x="472" y="245"/>
                </a:cxn>
                <a:cxn ang="0">
                  <a:pos x="463" y="269"/>
                </a:cxn>
                <a:cxn ang="0">
                  <a:pos x="454" y="293"/>
                </a:cxn>
                <a:cxn ang="0">
                  <a:pos x="444" y="317"/>
                </a:cxn>
                <a:cxn ang="0">
                  <a:pos x="433" y="343"/>
                </a:cxn>
                <a:cxn ang="0">
                  <a:pos x="423" y="365"/>
                </a:cxn>
                <a:cxn ang="0">
                  <a:pos x="412" y="394"/>
                </a:cxn>
                <a:cxn ang="0">
                  <a:pos x="399" y="421"/>
                </a:cxn>
                <a:cxn ang="0">
                  <a:pos x="386" y="444"/>
                </a:cxn>
                <a:cxn ang="0">
                  <a:pos x="376" y="466"/>
                </a:cxn>
                <a:cxn ang="0">
                  <a:pos x="367" y="489"/>
                </a:cxn>
                <a:cxn ang="0">
                  <a:pos x="354" y="512"/>
                </a:cxn>
                <a:cxn ang="0">
                  <a:pos x="339" y="535"/>
                </a:cxn>
                <a:cxn ang="0">
                  <a:pos x="312" y="563"/>
                </a:cxn>
                <a:cxn ang="0">
                  <a:pos x="288" y="576"/>
                </a:cxn>
                <a:cxn ang="0">
                  <a:pos x="266" y="582"/>
                </a:cxn>
                <a:cxn ang="0">
                  <a:pos x="246" y="587"/>
                </a:cxn>
                <a:cxn ang="0">
                  <a:pos x="217" y="587"/>
                </a:cxn>
                <a:cxn ang="0">
                  <a:pos x="18" y="477"/>
                </a:cxn>
                <a:cxn ang="0">
                  <a:pos x="114" y="496"/>
                </a:cxn>
                <a:cxn ang="0">
                  <a:pos x="147" y="523"/>
                </a:cxn>
                <a:cxn ang="0">
                  <a:pos x="184" y="539"/>
                </a:cxn>
                <a:cxn ang="0">
                  <a:pos x="203" y="527"/>
                </a:cxn>
                <a:cxn ang="0">
                  <a:pos x="194" y="500"/>
                </a:cxn>
                <a:cxn ang="0">
                  <a:pos x="180" y="477"/>
                </a:cxn>
                <a:cxn ang="0">
                  <a:pos x="222" y="481"/>
                </a:cxn>
                <a:cxn ang="0">
                  <a:pos x="245" y="481"/>
                </a:cxn>
                <a:cxn ang="0">
                  <a:pos x="259" y="456"/>
                </a:cxn>
                <a:cxn ang="0">
                  <a:pos x="268" y="434"/>
                </a:cxn>
                <a:cxn ang="0">
                  <a:pos x="277" y="412"/>
                </a:cxn>
                <a:cxn ang="0">
                  <a:pos x="283" y="388"/>
                </a:cxn>
                <a:cxn ang="0">
                  <a:pos x="291" y="370"/>
                </a:cxn>
                <a:cxn ang="0">
                  <a:pos x="294" y="347"/>
                </a:cxn>
                <a:cxn ang="0">
                  <a:pos x="303" y="312"/>
                </a:cxn>
                <a:cxn ang="0">
                  <a:pos x="308" y="291"/>
                </a:cxn>
                <a:cxn ang="0">
                  <a:pos x="314" y="269"/>
                </a:cxn>
                <a:cxn ang="0">
                  <a:pos x="319" y="246"/>
                </a:cxn>
                <a:cxn ang="0">
                  <a:pos x="325" y="224"/>
                </a:cxn>
                <a:cxn ang="0">
                  <a:pos x="334" y="186"/>
                </a:cxn>
                <a:cxn ang="0">
                  <a:pos x="342" y="163"/>
                </a:cxn>
                <a:cxn ang="0">
                  <a:pos x="347" y="141"/>
                </a:cxn>
                <a:cxn ang="0">
                  <a:pos x="358" y="115"/>
                </a:cxn>
                <a:cxn ang="0">
                  <a:pos x="372" y="87"/>
                </a:cxn>
                <a:cxn ang="0">
                  <a:pos x="386" y="59"/>
                </a:cxn>
                <a:cxn ang="0">
                  <a:pos x="399" y="36"/>
                </a:cxn>
                <a:cxn ang="0">
                  <a:pos x="363" y="14"/>
                </a:cxn>
                <a:cxn ang="0">
                  <a:pos x="382" y="5"/>
                </a:cxn>
                <a:cxn ang="0">
                  <a:pos x="404" y="0"/>
                </a:cxn>
                <a:cxn ang="0">
                  <a:pos x="433" y="14"/>
                </a:cxn>
              </a:cxnLst>
              <a:rect l="0" t="0" r="r" b="b"/>
              <a:pathLst>
                <a:path w="494" h="589">
                  <a:moveTo>
                    <a:pt x="438" y="18"/>
                  </a:moveTo>
                  <a:lnTo>
                    <a:pt x="438" y="20"/>
                  </a:lnTo>
                  <a:lnTo>
                    <a:pt x="441" y="23"/>
                  </a:lnTo>
                  <a:lnTo>
                    <a:pt x="441" y="26"/>
                  </a:lnTo>
                  <a:lnTo>
                    <a:pt x="442" y="30"/>
                  </a:lnTo>
                  <a:lnTo>
                    <a:pt x="445" y="34"/>
                  </a:lnTo>
                  <a:lnTo>
                    <a:pt x="447" y="37"/>
                  </a:lnTo>
                  <a:lnTo>
                    <a:pt x="450" y="43"/>
                  </a:lnTo>
                  <a:lnTo>
                    <a:pt x="451" y="46"/>
                  </a:lnTo>
                  <a:lnTo>
                    <a:pt x="454" y="53"/>
                  </a:lnTo>
                  <a:lnTo>
                    <a:pt x="456" y="59"/>
                  </a:lnTo>
                  <a:lnTo>
                    <a:pt x="459" y="64"/>
                  </a:lnTo>
                  <a:lnTo>
                    <a:pt x="461" y="71"/>
                  </a:lnTo>
                  <a:lnTo>
                    <a:pt x="465" y="78"/>
                  </a:lnTo>
                  <a:lnTo>
                    <a:pt x="468" y="85"/>
                  </a:lnTo>
                  <a:lnTo>
                    <a:pt x="470" y="91"/>
                  </a:lnTo>
                  <a:lnTo>
                    <a:pt x="473" y="98"/>
                  </a:lnTo>
                  <a:lnTo>
                    <a:pt x="475" y="104"/>
                  </a:lnTo>
                  <a:lnTo>
                    <a:pt x="478" y="110"/>
                  </a:lnTo>
                  <a:lnTo>
                    <a:pt x="480" y="117"/>
                  </a:lnTo>
                  <a:lnTo>
                    <a:pt x="483" y="123"/>
                  </a:lnTo>
                  <a:lnTo>
                    <a:pt x="486" y="131"/>
                  </a:lnTo>
                  <a:lnTo>
                    <a:pt x="487" y="137"/>
                  </a:lnTo>
                  <a:lnTo>
                    <a:pt x="489" y="144"/>
                  </a:lnTo>
                  <a:lnTo>
                    <a:pt x="491" y="149"/>
                  </a:lnTo>
                  <a:lnTo>
                    <a:pt x="491" y="154"/>
                  </a:lnTo>
                  <a:lnTo>
                    <a:pt x="493" y="160"/>
                  </a:lnTo>
                  <a:lnTo>
                    <a:pt x="493" y="165"/>
                  </a:lnTo>
                  <a:lnTo>
                    <a:pt x="494" y="169"/>
                  </a:lnTo>
                  <a:lnTo>
                    <a:pt x="494" y="174"/>
                  </a:lnTo>
                  <a:lnTo>
                    <a:pt x="494" y="178"/>
                  </a:lnTo>
                  <a:lnTo>
                    <a:pt x="493" y="181"/>
                  </a:lnTo>
                  <a:lnTo>
                    <a:pt x="492" y="187"/>
                  </a:lnTo>
                  <a:lnTo>
                    <a:pt x="489" y="191"/>
                  </a:lnTo>
                  <a:lnTo>
                    <a:pt x="488" y="197"/>
                  </a:lnTo>
                  <a:lnTo>
                    <a:pt x="486" y="204"/>
                  </a:lnTo>
                  <a:lnTo>
                    <a:pt x="483" y="211"/>
                  </a:lnTo>
                  <a:lnTo>
                    <a:pt x="482" y="215"/>
                  </a:lnTo>
                  <a:lnTo>
                    <a:pt x="480" y="219"/>
                  </a:lnTo>
                  <a:lnTo>
                    <a:pt x="479" y="223"/>
                  </a:lnTo>
                  <a:lnTo>
                    <a:pt x="478" y="228"/>
                  </a:lnTo>
                  <a:lnTo>
                    <a:pt x="477" y="232"/>
                  </a:lnTo>
                  <a:lnTo>
                    <a:pt x="474" y="236"/>
                  </a:lnTo>
                  <a:lnTo>
                    <a:pt x="473" y="241"/>
                  </a:lnTo>
                  <a:lnTo>
                    <a:pt x="472" y="245"/>
                  </a:lnTo>
                  <a:lnTo>
                    <a:pt x="469" y="250"/>
                  </a:lnTo>
                  <a:lnTo>
                    <a:pt x="468" y="254"/>
                  </a:lnTo>
                  <a:lnTo>
                    <a:pt x="466" y="259"/>
                  </a:lnTo>
                  <a:lnTo>
                    <a:pt x="465" y="264"/>
                  </a:lnTo>
                  <a:lnTo>
                    <a:pt x="463" y="269"/>
                  </a:lnTo>
                  <a:lnTo>
                    <a:pt x="461" y="274"/>
                  </a:lnTo>
                  <a:lnTo>
                    <a:pt x="459" y="279"/>
                  </a:lnTo>
                  <a:lnTo>
                    <a:pt x="458" y="284"/>
                  </a:lnTo>
                  <a:lnTo>
                    <a:pt x="455" y="288"/>
                  </a:lnTo>
                  <a:lnTo>
                    <a:pt x="454" y="293"/>
                  </a:lnTo>
                  <a:lnTo>
                    <a:pt x="451" y="300"/>
                  </a:lnTo>
                  <a:lnTo>
                    <a:pt x="450" y="305"/>
                  </a:lnTo>
                  <a:lnTo>
                    <a:pt x="447" y="309"/>
                  </a:lnTo>
                  <a:lnTo>
                    <a:pt x="446" y="314"/>
                  </a:lnTo>
                  <a:lnTo>
                    <a:pt x="444" y="317"/>
                  </a:lnTo>
                  <a:lnTo>
                    <a:pt x="441" y="323"/>
                  </a:lnTo>
                  <a:lnTo>
                    <a:pt x="438" y="328"/>
                  </a:lnTo>
                  <a:lnTo>
                    <a:pt x="437" y="333"/>
                  </a:lnTo>
                  <a:lnTo>
                    <a:pt x="435" y="338"/>
                  </a:lnTo>
                  <a:lnTo>
                    <a:pt x="433" y="343"/>
                  </a:lnTo>
                  <a:lnTo>
                    <a:pt x="431" y="347"/>
                  </a:lnTo>
                  <a:lnTo>
                    <a:pt x="428" y="352"/>
                  </a:lnTo>
                  <a:lnTo>
                    <a:pt x="427" y="356"/>
                  </a:lnTo>
                  <a:lnTo>
                    <a:pt x="426" y="361"/>
                  </a:lnTo>
                  <a:lnTo>
                    <a:pt x="423" y="365"/>
                  </a:lnTo>
                  <a:lnTo>
                    <a:pt x="422" y="370"/>
                  </a:lnTo>
                  <a:lnTo>
                    <a:pt x="421" y="374"/>
                  </a:lnTo>
                  <a:lnTo>
                    <a:pt x="418" y="379"/>
                  </a:lnTo>
                  <a:lnTo>
                    <a:pt x="414" y="387"/>
                  </a:lnTo>
                  <a:lnTo>
                    <a:pt x="412" y="394"/>
                  </a:lnTo>
                  <a:lnTo>
                    <a:pt x="408" y="401"/>
                  </a:lnTo>
                  <a:lnTo>
                    <a:pt x="405" y="407"/>
                  </a:lnTo>
                  <a:lnTo>
                    <a:pt x="403" y="412"/>
                  </a:lnTo>
                  <a:lnTo>
                    <a:pt x="400" y="417"/>
                  </a:lnTo>
                  <a:lnTo>
                    <a:pt x="399" y="421"/>
                  </a:lnTo>
                  <a:lnTo>
                    <a:pt x="398" y="425"/>
                  </a:lnTo>
                  <a:lnTo>
                    <a:pt x="393" y="430"/>
                  </a:lnTo>
                  <a:lnTo>
                    <a:pt x="390" y="438"/>
                  </a:lnTo>
                  <a:lnTo>
                    <a:pt x="387" y="440"/>
                  </a:lnTo>
                  <a:lnTo>
                    <a:pt x="386" y="444"/>
                  </a:lnTo>
                  <a:lnTo>
                    <a:pt x="385" y="448"/>
                  </a:lnTo>
                  <a:lnTo>
                    <a:pt x="382" y="453"/>
                  </a:lnTo>
                  <a:lnTo>
                    <a:pt x="381" y="457"/>
                  </a:lnTo>
                  <a:lnTo>
                    <a:pt x="379" y="461"/>
                  </a:lnTo>
                  <a:lnTo>
                    <a:pt x="376" y="466"/>
                  </a:lnTo>
                  <a:lnTo>
                    <a:pt x="375" y="470"/>
                  </a:lnTo>
                  <a:lnTo>
                    <a:pt x="372" y="475"/>
                  </a:lnTo>
                  <a:lnTo>
                    <a:pt x="371" y="479"/>
                  </a:lnTo>
                  <a:lnTo>
                    <a:pt x="368" y="484"/>
                  </a:lnTo>
                  <a:lnTo>
                    <a:pt x="367" y="489"/>
                  </a:lnTo>
                  <a:lnTo>
                    <a:pt x="365" y="494"/>
                  </a:lnTo>
                  <a:lnTo>
                    <a:pt x="362" y="498"/>
                  </a:lnTo>
                  <a:lnTo>
                    <a:pt x="359" y="503"/>
                  </a:lnTo>
                  <a:lnTo>
                    <a:pt x="357" y="508"/>
                  </a:lnTo>
                  <a:lnTo>
                    <a:pt x="354" y="512"/>
                  </a:lnTo>
                  <a:lnTo>
                    <a:pt x="352" y="517"/>
                  </a:lnTo>
                  <a:lnTo>
                    <a:pt x="348" y="521"/>
                  </a:lnTo>
                  <a:lnTo>
                    <a:pt x="347" y="526"/>
                  </a:lnTo>
                  <a:lnTo>
                    <a:pt x="343" y="531"/>
                  </a:lnTo>
                  <a:lnTo>
                    <a:pt x="339" y="535"/>
                  </a:lnTo>
                  <a:lnTo>
                    <a:pt x="335" y="540"/>
                  </a:lnTo>
                  <a:lnTo>
                    <a:pt x="333" y="545"/>
                  </a:lnTo>
                  <a:lnTo>
                    <a:pt x="325" y="551"/>
                  </a:lnTo>
                  <a:lnTo>
                    <a:pt x="317" y="560"/>
                  </a:lnTo>
                  <a:lnTo>
                    <a:pt x="312" y="563"/>
                  </a:lnTo>
                  <a:lnTo>
                    <a:pt x="307" y="567"/>
                  </a:lnTo>
                  <a:lnTo>
                    <a:pt x="303" y="568"/>
                  </a:lnTo>
                  <a:lnTo>
                    <a:pt x="298" y="572"/>
                  </a:lnTo>
                  <a:lnTo>
                    <a:pt x="293" y="573"/>
                  </a:lnTo>
                  <a:lnTo>
                    <a:pt x="288" y="576"/>
                  </a:lnTo>
                  <a:lnTo>
                    <a:pt x="284" y="577"/>
                  </a:lnTo>
                  <a:lnTo>
                    <a:pt x="279" y="580"/>
                  </a:lnTo>
                  <a:lnTo>
                    <a:pt x="275" y="580"/>
                  </a:lnTo>
                  <a:lnTo>
                    <a:pt x="270" y="581"/>
                  </a:lnTo>
                  <a:lnTo>
                    <a:pt x="266" y="582"/>
                  </a:lnTo>
                  <a:lnTo>
                    <a:pt x="261" y="585"/>
                  </a:lnTo>
                  <a:lnTo>
                    <a:pt x="258" y="585"/>
                  </a:lnTo>
                  <a:lnTo>
                    <a:pt x="252" y="586"/>
                  </a:lnTo>
                  <a:lnTo>
                    <a:pt x="249" y="586"/>
                  </a:lnTo>
                  <a:lnTo>
                    <a:pt x="246" y="587"/>
                  </a:lnTo>
                  <a:lnTo>
                    <a:pt x="238" y="587"/>
                  </a:lnTo>
                  <a:lnTo>
                    <a:pt x="232" y="587"/>
                  </a:lnTo>
                  <a:lnTo>
                    <a:pt x="226" y="587"/>
                  </a:lnTo>
                  <a:lnTo>
                    <a:pt x="221" y="589"/>
                  </a:lnTo>
                  <a:lnTo>
                    <a:pt x="217" y="587"/>
                  </a:lnTo>
                  <a:lnTo>
                    <a:pt x="214" y="587"/>
                  </a:lnTo>
                  <a:lnTo>
                    <a:pt x="212" y="587"/>
                  </a:lnTo>
                  <a:lnTo>
                    <a:pt x="108" y="540"/>
                  </a:lnTo>
                  <a:lnTo>
                    <a:pt x="0" y="536"/>
                  </a:lnTo>
                  <a:lnTo>
                    <a:pt x="18" y="477"/>
                  </a:lnTo>
                  <a:lnTo>
                    <a:pt x="101" y="484"/>
                  </a:lnTo>
                  <a:lnTo>
                    <a:pt x="103" y="486"/>
                  </a:lnTo>
                  <a:lnTo>
                    <a:pt x="106" y="488"/>
                  </a:lnTo>
                  <a:lnTo>
                    <a:pt x="110" y="493"/>
                  </a:lnTo>
                  <a:lnTo>
                    <a:pt x="114" y="496"/>
                  </a:lnTo>
                  <a:lnTo>
                    <a:pt x="120" y="502"/>
                  </a:lnTo>
                  <a:lnTo>
                    <a:pt x="126" y="507"/>
                  </a:lnTo>
                  <a:lnTo>
                    <a:pt x="133" y="513"/>
                  </a:lnTo>
                  <a:lnTo>
                    <a:pt x="139" y="518"/>
                  </a:lnTo>
                  <a:lnTo>
                    <a:pt x="147" y="523"/>
                  </a:lnTo>
                  <a:lnTo>
                    <a:pt x="153" y="528"/>
                  </a:lnTo>
                  <a:lnTo>
                    <a:pt x="162" y="532"/>
                  </a:lnTo>
                  <a:lnTo>
                    <a:pt x="168" y="535"/>
                  </a:lnTo>
                  <a:lnTo>
                    <a:pt x="176" y="539"/>
                  </a:lnTo>
                  <a:lnTo>
                    <a:pt x="184" y="539"/>
                  </a:lnTo>
                  <a:lnTo>
                    <a:pt x="191" y="540"/>
                  </a:lnTo>
                  <a:lnTo>
                    <a:pt x="195" y="537"/>
                  </a:lnTo>
                  <a:lnTo>
                    <a:pt x="199" y="535"/>
                  </a:lnTo>
                  <a:lnTo>
                    <a:pt x="201" y="531"/>
                  </a:lnTo>
                  <a:lnTo>
                    <a:pt x="203" y="527"/>
                  </a:lnTo>
                  <a:lnTo>
                    <a:pt x="201" y="522"/>
                  </a:lnTo>
                  <a:lnTo>
                    <a:pt x="201" y="517"/>
                  </a:lnTo>
                  <a:lnTo>
                    <a:pt x="199" y="512"/>
                  </a:lnTo>
                  <a:lnTo>
                    <a:pt x="198" y="507"/>
                  </a:lnTo>
                  <a:lnTo>
                    <a:pt x="194" y="500"/>
                  </a:lnTo>
                  <a:lnTo>
                    <a:pt x="191" y="495"/>
                  </a:lnTo>
                  <a:lnTo>
                    <a:pt x="187" y="490"/>
                  </a:lnTo>
                  <a:lnTo>
                    <a:pt x="186" y="486"/>
                  </a:lnTo>
                  <a:lnTo>
                    <a:pt x="181" y="479"/>
                  </a:lnTo>
                  <a:lnTo>
                    <a:pt x="180" y="477"/>
                  </a:lnTo>
                  <a:lnTo>
                    <a:pt x="209" y="462"/>
                  </a:lnTo>
                  <a:lnTo>
                    <a:pt x="209" y="463"/>
                  </a:lnTo>
                  <a:lnTo>
                    <a:pt x="212" y="468"/>
                  </a:lnTo>
                  <a:lnTo>
                    <a:pt x="215" y="473"/>
                  </a:lnTo>
                  <a:lnTo>
                    <a:pt x="222" y="481"/>
                  </a:lnTo>
                  <a:lnTo>
                    <a:pt x="227" y="485"/>
                  </a:lnTo>
                  <a:lnTo>
                    <a:pt x="235" y="486"/>
                  </a:lnTo>
                  <a:lnTo>
                    <a:pt x="237" y="486"/>
                  </a:lnTo>
                  <a:lnTo>
                    <a:pt x="241" y="485"/>
                  </a:lnTo>
                  <a:lnTo>
                    <a:pt x="245" y="481"/>
                  </a:lnTo>
                  <a:lnTo>
                    <a:pt x="249" y="477"/>
                  </a:lnTo>
                  <a:lnTo>
                    <a:pt x="252" y="471"/>
                  </a:lnTo>
                  <a:lnTo>
                    <a:pt x="256" y="465"/>
                  </a:lnTo>
                  <a:lnTo>
                    <a:pt x="258" y="459"/>
                  </a:lnTo>
                  <a:lnTo>
                    <a:pt x="259" y="456"/>
                  </a:lnTo>
                  <a:lnTo>
                    <a:pt x="260" y="452"/>
                  </a:lnTo>
                  <a:lnTo>
                    <a:pt x="263" y="448"/>
                  </a:lnTo>
                  <a:lnTo>
                    <a:pt x="264" y="443"/>
                  </a:lnTo>
                  <a:lnTo>
                    <a:pt x="265" y="439"/>
                  </a:lnTo>
                  <a:lnTo>
                    <a:pt x="268" y="434"/>
                  </a:lnTo>
                  <a:lnTo>
                    <a:pt x="269" y="430"/>
                  </a:lnTo>
                  <a:lnTo>
                    <a:pt x="270" y="425"/>
                  </a:lnTo>
                  <a:lnTo>
                    <a:pt x="273" y="421"/>
                  </a:lnTo>
                  <a:lnTo>
                    <a:pt x="274" y="416"/>
                  </a:lnTo>
                  <a:lnTo>
                    <a:pt x="277" y="412"/>
                  </a:lnTo>
                  <a:lnTo>
                    <a:pt x="277" y="408"/>
                  </a:lnTo>
                  <a:lnTo>
                    <a:pt x="278" y="403"/>
                  </a:lnTo>
                  <a:lnTo>
                    <a:pt x="279" y="399"/>
                  </a:lnTo>
                  <a:lnTo>
                    <a:pt x="282" y="395"/>
                  </a:lnTo>
                  <a:lnTo>
                    <a:pt x="283" y="388"/>
                  </a:lnTo>
                  <a:lnTo>
                    <a:pt x="286" y="381"/>
                  </a:lnTo>
                  <a:lnTo>
                    <a:pt x="287" y="376"/>
                  </a:lnTo>
                  <a:lnTo>
                    <a:pt x="288" y="372"/>
                  </a:lnTo>
                  <a:lnTo>
                    <a:pt x="289" y="370"/>
                  </a:lnTo>
                  <a:lnTo>
                    <a:pt x="291" y="370"/>
                  </a:lnTo>
                  <a:lnTo>
                    <a:pt x="291" y="367"/>
                  </a:lnTo>
                  <a:lnTo>
                    <a:pt x="292" y="361"/>
                  </a:lnTo>
                  <a:lnTo>
                    <a:pt x="292" y="357"/>
                  </a:lnTo>
                  <a:lnTo>
                    <a:pt x="293" y="352"/>
                  </a:lnTo>
                  <a:lnTo>
                    <a:pt x="294" y="347"/>
                  </a:lnTo>
                  <a:lnTo>
                    <a:pt x="296" y="342"/>
                  </a:lnTo>
                  <a:lnTo>
                    <a:pt x="298" y="334"/>
                  </a:lnTo>
                  <a:lnTo>
                    <a:pt x="300" y="328"/>
                  </a:lnTo>
                  <a:lnTo>
                    <a:pt x="301" y="320"/>
                  </a:lnTo>
                  <a:lnTo>
                    <a:pt x="303" y="312"/>
                  </a:lnTo>
                  <a:lnTo>
                    <a:pt x="303" y="307"/>
                  </a:lnTo>
                  <a:lnTo>
                    <a:pt x="305" y="303"/>
                  </a:lnTo>
                  <a:lnTo>
                    <a:pt x="306" y="300"/>
                  </a:lnTo>
                  <a:lnTo>
                    <a:pt x="307" y="296"/>
                  </a:lnTo>
                  <a:lnTo>
                    <a:pt x="308" y="291"/>
                  </a:lnTo>
                  <a:lnTo>
                    <a:pt x="310" y="287"/>
                  </a:lnTo>
                  <a:lnTo>
                    <a:pt x="311" y="282"/>
                  </a:lnTo>
                  <a:lnTo>
                    <a:pt x="312" y="278"/>
                  </a:lnTo>
                  <a:lnTo>
                    <a:pt x="312" y="273"/>
                  </a:lnTo>
                  <a:lnTo>
                    <a:pt x="314" y="269"/>
                  </a:lnTo>
                  <a:lnTo>
                    <a:pt x="314" y="264"/>
                  </a:lnTo>
                  <a:lnTo>
                    <a:pt x="316" y="259"/>
                  </a:lnTo>
                  <a:lnTo>
                    <a:pt x="316" y="255"/>
                  </a:lnTo>
                  <a:lnTo>
                    <a:pt x="317" y="250"/>
                  </a:lnTo>
                  <a:lnTo>
                    <a:pt x="319" y="246"/>
                  </a:lnTo>
                  <a:lnTo>
                    <a:pt x="320" y="242"/>
                  </a:lnTo>
                  <a:lnTo>
                    <a:pt x="321" y="238"/>
                  </a:lnTo>
                  <a:lnTo>
                    <a:pt x="322" y="233"/>
                  </a:lnTo>
                  <a:lnTo>
                    <a:pt x="322" y="228"/>
                  </a:lnTo>
                  <a:lnTo>
                    <a:pt x="325" y="224"/>
                  </a:lnTo>
                  <a:lnTo>
                    <a:pt x="326" y="215"/>
                  </a:lnTo>
                  <a:lnTo>
                    <a:pt x="329" y="209"/>
                  </a:lnTo>
                  <a:lnTo>
                    <a:pt x="330" y="200"/>
                  </a:lnTo>
                  <a:lnTo>
                    <a:pt x="331" y="193"/>
                  </a:lnTo>
                  <a:lnTo>
                    <a:pt x="334" y="186"/>
                  </a:lnTo>
                  <a:lnTo>
                    <a:pt x="335" y="181"/>
                  </a:lnTo>
                  <a:lnTo>
                    <a:pt x="337" y="174"/>
                  </a:lnTo>
                  <a:lnTo>
                    <a:pt x="338" y="169"/>
                  </a:lnTo>
                  <a:lnTo>
                    <a:pt x="339" y="165"/>
                  </a:lnTo>
                  <a:lnTo>
                    <a:pt x="342" y="163"/>
                  </a:lnTo>
                  <a:lnTo>
                    <a:pt x="342" y="158"/>
                  </a:lnTo>
                  <a:lnTo>
                    <a:pt x="343" y="154"/>
                  </a:lnTo>
                  <a:lnTo>
                    <a:pt x="343" y="150"/>
                  </a:lnTo>
                  <a:lnTo>
                    <a:pt x="345" y="146"/>
                  </a:lnTo>
                  <a:lnTo>
                    <a:pt x="347" y="141"/>
                  </a:lnTo>
                  <a:lnTo>
                    <a:pt x="349" y="136"/>
                  </a:lnTo>
                  <a:lnTo>
                    <a:pt x="352" y="131"/>
                  </a:lnTo>
                  <a:lnTo>
                    <a:pt x="354" y="127"/>
                  </a:lnTo>
                  <a:lnTo>
                    <a:pt x="356" y="121"/>
                  </a:lnTo>
                  <a:lnTo>
                    <a:pt x="358" y="115"/>
                  </a:lnTo>
                  <a:lnTo>
                    <a:pt x="361" y="109"/>
                  </a:lnTo>
                  <a:lnTo>
                    <a:pt x="363" y="104"/>
                  </a:lnTo>
                  <a:lnTo>
                    <a:pt x="366" y="98"/>
                  </a:lnTo>
                  <a:lnTo>
                    <a:pt x="370" y="92"/>
                  </a:lnTo>
                  <a:lnTo>
                    <a:pt x="372" y="87"/>
                  </a:lnTo>
                  <a:lnTo>
                    <a:pt x="375" y="81"/>
                  </a:lnTo>
                  <a:lnTo>
                    <a:pt x="377" y="76"/>
                  </a:lnTo>
                  <a:lnTo>
                    <a:pt x="381" y="71"/>
                  </a:lnTo>
                  <a:lnTo>
                    <a:pt x="382" y="64"/>
                  </a:lnTo>
                  <a:lnTo>
                    <a:pt x="386" y="59"/>
                  </a:lnTo>
                  <a:lnTo>
                    <a:pt x="387" y="55"/>
                  </a:lnTo>
                  <a:lnTo>
                    <a:pt x="390" y="50"/>
                  </a:lnTo>
                  <a:lnTo>
                    <a:pt x="393" y="46"/>
                  </a:lnTo>
                  <a:lnTo>
                    <a:pt x="395" y="44"/>
                  </a:lnTo>
                  <a:lnTo>
                    <a:pt x="399" y="36"/>
                  </a:lnTo>
                  <a:lnTo>
                    <a:pt x="401" y="31"/>
                  </a:lnTo>
                  <a:lnTo>
                    <a:pt x="403" y="28"/>
                  </a:lnTo>
                  <a:lnTo>
                    <a:pt x="404" y="27"/>
                  </a:lnTo>
                  <a:lnTo>
                    <a:pt x="362" y="16"/>
                  </a:lnTo>
                  <a:lnTo>
                    <a:pt x="363" y="14"/>
                  </a:lnTo>
                  <a:lnTo>
                    <a:pt x="367" y="12"/>
                  </a:lnTo>
                  <a:lnTo>
                    <a:pt x="371" y="11"/>
                  </a:lnTo>
                  <a:lnTo>
                    <a:pt x="376" y="8"/>
                  </a:lnTo>
                  <a:lnTo>
                    <a:pt x="379" y="7"/>
                  </a:lnTo>
                  <a:lnTo>
                    <a:pt x="382" y="5"/>
                  </a:lnTo>
                  <a:lnTo>
                    <a:pt x="386" y="3"/>
                  </a:lnTo>
                  <a:lnTo>
                    <a:pt x="391" y="3"/>
                  </a:lnTo>
                  <a:lnTo>
                    <a:pt x="395" y="0"/>
                  </a:lnTo>
                  <a:lnTo>
                    <a:pt x="399" y="0"/>
                  </a:lnTo>
                  <a:lnTo>
                    <a:pt x="404" y="0"/>
                  </a:lnTo>
                  <a:lnTo>
                    <a:pt x="408" y="2"/>
                  </a:lnTo>
                  <a:lnTo>
                    <a:pt x="415" y="3"/>
                  </a:lnTo>
                  <a:lnTo>
                    <a:pt x="423" y="7"/>
                  </a:lnTo>
                  <a:lnTo>
                    <a:pt x="430" y="11"/>
                  </a:lnTo>
                  <a:lnTo>
                    <a:pt x="433" y="14"/>
                  </a:lnTo>
                  <a:lnTo>
                    <a:pt x="437" y="17"/>
                  </a:lnTo>
                  <a:lnTo>
                    <a:pt x="438" y="18"/>
                  </a:lnTo>
                  <a:lnTo>
                    <a:pt x="43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2938" y="2253"/>
              <a:ext cx="250" cy="380"/>
            </a:xfrm>
            <a:custGeom>
              <a:avLst/>
              <a:gdLst/>
              <a:ahLst/>
              <a:cxnLst>
                <a:cxn ang="0">
                  <a:pos x="247" y="68"/>
                </a:cxn>
                <a:cxn ang="0">
                  <a:pos x="244" y="73"/>
                </a:cxn>
                <a:cxn ang="0">
                  <a:pos x="238" y="84"/>
                </a:cxn>
                <a:cxn ang="0">
                  <a:pos x="233" y="95"/>
                </a:cxn>
                <a:cxn ang="0">
                  <a:pos x="230" y="102"/>
                </a:cxn>
                <a:cxn ang="0">
                  <a:pos x="224" y="111"/>
                </a:cxn>
                <a:cxn ang="0">
                  <a:pos x="221" y="119"/>
                </a:cxn>
                <a:cxn ang="0">
                  <a:pos x="216" y="129"/>
                </a:cxn>
                <a:cxn ang="0">
                  <a:pos x="212" y="138"/>
                </a:cxn>
                <a:cxn ang="0">
                  <a:pos x="207" y="148"/>
                </a:cxn>
                <a:cxn ang="0">
                  <a:pos x="200" y="158"/>
                </a:cxn>
                <a:cxn ang="0">
                  <a:pos x="195" y="169"/>
                </a:cxn>
                <a:cxn ang="0">
                  <a:pos x="190" y="180"/>
                </a:cxn>
                <a:cxn ang="0">
                  <a:pos x="185" y="190"/>
                </a:cxn>
                <a:cxn ang="0">
                  <a:pos x="180" y="201"/>
                </a:cxn>
                <a:cxn ang="0">
                  <a:pos x="173" y="211"/>
                </a:cxn>
                <a:cxn ang="0">
                  <a:pos x="170" y="221"/>
                </a:cxn>
                <a:cxn ang="0">
                  <a:pos x="165" y="231"/>
                </a:cxn>
                <a:cxn ang="0">
                  <a:pos x="159" y="240"/>
                </a:cxn>
                <a:cxn ang="0">
                  <a:pos x="156" y="249"/>
                </a:cxn>
                <a:cxn ang="0">
                  <a:pos x="151" y="258"/>
                </a:cxn>
                <a:cxn ang="0">
                  <a:pos x="145" y="270"/>
                </a:cxn>
                <a:cxn ang="0">
                  <a:pos x="139" y="281"/>
                </a:cxn>
                <a:cxn ang="0">
                  <a:pos x="135" y="290"/>
                </a:cxn>
                <a:cxn ang="0">
                  <a:pos x="133" y="295"/>
                </a:cxn>
                <a:cxn ang="0">
                  <a:pos x="80" y="380"/>
                </a:cxn>
                <a:cxn ang="0">
                  <a:pos x="75" y="380"/>
                </a:cxn>
                <a:cxn ang="0">
                  <a:pos x="64" y="380"/>
                </a:cxn>
                <a:cxn ang="0">
                  <a:pos x="56" y="380"/>
                </a:cxn>
                <a:cxn ang="0">
                  <a:pos x="47" y="380"/>
                </a:cxn>
                <a:cxn ang="0">
                  <a:pos x="32" y="377"/>
                </a:cxn>
                <a:cxn ang="0">
                  <a:pos x="18" y="367"/>
                </a:cxn>
                <a:cxn ang="0">
                  <a:pos x="8" y="353"/>
                </a:cxn>
                <a:cxn ang="0">
                  <a:pos x="4" y="344"/>
                </a:cxn>
                <a:cxn ang="0">
                  <a:pos x="3" y="336"/>
                </a:cxn>
                <a:cxn ang="0">
                  <a:pos x="0" y="323"/>
                </a:cxn>
                <a:cxn ang="0">
                  <a:pos x="1" y="314"/>
                </a:cxn>
                <a:cxn ang="0">
                  <a:pos x="3" y="306"/>
                </a:cxn>
                <a:cxn ang="0">
                  <a:pos x="4" y="298"/>
                </a:cxn>
                <a:cxn ang="0">
                  <a:pos x="7" y="286"/>
                </a:cxn>
                <a:cxn ang="0">
                  <a:pos x="9" y="276"/>
                </a:cxn>
                <a:cxn ang="0">
                  <a:pos x="12" y="265"/>
                </a:cxn>
                <a:cxn ang="0">
                  <a:pos x="16" y="253"/>
                </a:cxn>
                <a:cxn ang="0">
                  <a:pos x="17" y="242"/>
                </a:cxn>
                <a:cxn ang="0">
                  <a:pos x="21" y="230"/>
                </a:cxn>
                <a:cxn ang="0">
                  <a:pos x="22" y="220"/>
                </a:cxn>
                <a:cxn ang="0">
                  <a:pos x="24" y="211"/>
                </a:cxn>
                <a:cxn ang="0">
                  <a:pos x="26" y="203"/>
                </a:cxn>
                <a:cxn ang="0">
                  <a:pos x="28" y="198"/>
                </a:cxn>
                <a:cxn ang="0">
                  <a:pos x="30" y="193"/>
                </a:cxn>
                <a:cxn ang="0">
                  <a:pos x="80" y="51"/>
                </a:cxn>
                <a:cxn ang="0">
                  <a:pos x="106" y="15"/>
                </a:cxn>
                <a:cxn ang="0">
                  <a:pos x="117" y="96"/>
                </a:cxn>
                <a:cxn ang="0">
                  <a:pos x="147" y="110"/>
                </a:cxn>
                <a:cxn ang="0">
                  <a:pos x="209" y="88"/>
                </a:cxn>
                <a:cxn ang="0">
                  <a:pos x="250" y="66"/>
                </a:cxn>
              </a:cxnLst>
              <a:rect l="0" t="0" r="r" b="b"/>
              <a:pathLst>
                <a:path w="250" h="380">
                  <a:moveTo>
                    <a:pt x="250" y="66"/>
                  </a:moveTo>
                  <a:lnTo>
                    <a:pt x="247" y="68"/>
                  </a:lnTo>
                  <a:lnTo>
                    <a:pt x="246" y="70"/>
                  </a:lnTo>
                  <a:lnTo>
                    <a:pt x="244" y="73"/>
                  </a:lnTo>
                  <a:lnTo>
                    <a:pt x="242" y="78"/>
                  </a:lnTo>
                  <a:lnTo>
                    <a:pt x="238" y="84"/>
                  </a:lnTo>
                  <a:lnTo>
                    <a:pt x="235" y="91"/>
                  </a:lnTo>
                  <a:lnTo>
                    <a:pt x="233" y="95"/>
                  </a:lnTo>
                  <a:lnTo>
                    <a:pt x="232" y="98"/>
                  </a:lnTo>
                  <a:lnTo>
                    <a:pt x="230" y="102"/>
                  </a:lnTo>
                  <a:lnTo>
                    <a:pt x="228" y="107"/>
                  </a:lnTo>
                  <a:lnTo>
                    <a:pt x="224" y="111"/>
                  </a:lnTo>
                  <a:lnTo>
                    <a:pt x="223" y="115"/>
                  </a:lnTo>
                  <a:lnTo>
                    <a:pt x="221" y="119"/>
                  </a:lnTo>
                  <a:lnTo>
                    <a:pt x="218" y="124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2" y="138"/>
                  </a:lnTo>
                  <a:lnTo>
                    <a:pt x="209" y="143"/>
                  </a:lnTo>
                  <a:lnTo>
                    <a:pt x="207" y="148"/>
                  </a:lnTo>
                  <a:lnTo>
                    <a:pt x="203" y="153"/>
                  </a:lnTo>
                  <a:lnTo>
                    <a:pt x="200" y="158"/>
                  </a:lnTo>
                  <a:lnTo>
                    <a:pt x="199" y="164"/>
                  </a:lnTo>
                  <a:lnTo>
                    <a:pt x="195" y="169"/>
                  </a:lnTo>
                  <a:lnTo>
                    <a:pt x="193" y="175"/>
                  </a:lnTo>
                  <a:lnTo>
                    <a:pt x="190" y="180"/>
                  </a:lnTo>
                  <a:lnTo>
                    <a:pt x="189" y="185"/>
                  </a:lnTo>
                  <a:lnTo>
                    <a:pt x="185" y="190"/>
                  </a:lnTo>
                  <a:lnTo>
                    <a:pt x="182" y="196"/>
                  </a:lnTo>
                  <a:lnTo>
                    <a:pt x="180" y="201"/>
                  </a:lnTo>
                  <a:lnTo>
                    <a:pt x="177" y="206"/>
                  </a:lnTo>
                  <a:lnTo>
                    <a:pt x="173" y="211"/>
                  </a:lnTo>
                  <a:lnTo>
                    <a:pt x="172" y="216"/>
                  </a:lnTo>
                  <a:lnTo>
                    <a:pt x="170" y="221"/>
                  </a:lnTo>
                  <a:lnTo>
                    <a:pt x="167" y="226"/>
                  </a:lnTo>
                  <a:lnTo>
                    <a:pt x="165" y="231"/>
                  </a:lnTo>
                  <a:lnTo>
                    <a:pt x="162" y="235"/>
                  </a:lnTo>
                  <a:lnTo>
                    <a:pt x="159" y="240"/>
                  </a:lnTo>
                  <a:lnTo>
                    <a:pt x="157" y="245"/>
                  </a:lnTo>
                  <a:lnTo>
                    <a:pt x="156" y="249"/>
                  </a:lnTo>
                  <a:lnTo>
                    <a:pt x="153" y="253"/>
                  </a:lnTo>
                  <a:lnTo>
                    <a:pt x="151" y="258"/>
                  </a:lnTo>
                  <a:lnTo>
                    <a:pt x="149" y="262"/>
                  </a:lnTo>
                  <a:lnTo>
                    <a:pt x="145" y="270"/>
                  </a:lnTo>
                  <a:lnTo>
                    <a:pt x="142" y="276"/>
                  </a:lnTo>
                  <a:lnTo>
                    <a:pt x="139" y="281"/>
                  </a:lnTo>
                  <a:lnTo>
                    <a:pt x="138" y="288"/>
                  </a:lnTo>
                  <a:lnTo>
                    <a:pt x="135" y="290"/>
                  </a:lnTo>
                  <a:lnTo>
                    <a:pt x="134" y="294"/>
                  </a:lnTo>
                  <a:lnTo>
                    <a:pt x="133" y="295"/>
                  </a:lnTo>
                  <a:lnTo>
                    <a:pt x="133" y="297"/>
                  </a:lnTo>
                  <a:lnTo>
                    <a:pt x="80" y="380"/>
                  </a:lnTo>
                  <a:lnTo>
                    <a:pt x="79" y="380"/>
                  </a:lnTo>
                  <a:lnTo>
                    <a:pt x="75" y="380"/>
                  </a:lnTo>
                  <a:lnTo>
                    <a:pt x="70" y="380"/>
                  </a:lnTo>
                  <a:lnTo>
                    <a:pt x="64" y="380"/>
                  </a:lnTo>
                  <a:lnTo>
                    <a:pt x="60" y="380"/>
                  </a:lnTo>
                  <a:lnTo>
                    <a:pt x="56" y="380"/>
                  </a:lnTo>
                  <a:lnTo>
                    <a:pt x="51" y="380"/>
                  </a:lnTo>
                  <a:lnTo>
                    <a:pt x="47" y="380"/>
                  </a:lnTo>
                  <a:lnTo>
                    <a:pt x="40" y="378"/>
                  </a:lnTo>
                  <a:lnTo>
                    <a:pt x="32" y="377"/>
                  </a:lnTo>
                  <a:lnTo>
                    <a:pt x="24" y="373"/>
                  </a:lnTo>
                  <a:lnTo>
                    <a:pt x="18" y="367"/>
                  </a:lnTo>
                  <a:lnTo>
                    <a:pt x="13" y="360"/>
                  </a:lnTo>
                  <a:lnTo>
                    <a:pt x="8" y="353"/>
                  </a:lnTo>
                  <a:lnTo>
                    <a:pt x="7" y="349"/>
                  </a:lnTo>
                  <a:lnTo>
                    <a:pt x="4" y="344"/>
                  </a:lnTo>
                  <a:lnTo>
                    <a:pt x="3" y="340"/>
                  </a:lnTo>
                  <a:lnTo>
                    <a:pt x="3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20"/>
                  </a:lnTo>
                  <a:lnTo>
                    <a:pt x="1" y="314"/>
                  </a:lnTo>
                  <a:lnTo>
                    <a:pt x="1" y="309"/>
                  </a:lnTo>
                  <a:lnTo>
                    <a:pt x="3" y="306"/>
                  </a:lnTo>
                  <a:lnTo>
                    <a:pt x="3" y="302"/>
                  </a:lnTo>
                  <a:lnTo>
                    <a:pt x="4" y="298"/>
                  </a:lnTo>
                  <a:lnTo>
                    <a:pt x="5" y="291"/>
                  </a:lnTo>
                  <a:lnTo>
                    <a:pt x="7" y="286"/>
                  </a:lnTo>
                  <a:lnTo>
                    <a:pt x="8" y="281"/>
                  </a:lnTo>
                  <a:lnTo>
                    <a:pt x="9" y="276"/>
                  </a:lnTo>
                  <a:lnTo>
                    <a:pt x="9" y="270"/>
                  </a:lnTo>
                  <a:lnTo>
                    <a:pt x="12" y="265"/>
                  </a:lnTo>
                  <a:lnTo>
                    <a:pt x="13" y="258"/>
                  </a:lnTo>
                  <a:lnTo>
                    <a:pt x="16" y="253"/>
                  </a:lnTo>
                  <a:lnTo>
                    <a:pt x="16" y="247"/>
                  </a:lnTo>
                  <a:lnTo>
                    <a:pt x="17" y="242"/>
                  </a:lnTo>
                  <a:lnTo>
                    <a:pt x="18" y="235"/>
                  </a:lnTo>
                  <a:lnTo>
                    <a:pt x="21" y="230"/>
                  </a:lnTo>
                  <a:lnTo>
                    <a:pt x="21" y="225"/>
                  </a:lnTo>
                  <a:lnTo>
                    <a:pt x="22" y="220"/>
                  </a:lnTo>
                  <a:lnTo>
                    <a:pt x="23" y="215"/>
                  </a:lnTo>
                  <a:lnTo>
                    <a:pt x="24" y="211"/>
                  </a:lnTo>
                  <a:lnTo>
                    <a:pt x="26" y="207"/>
                  </a:lnTo>
                  <a:lnTo>
                    <a:pt x="26" y="203"/>
                  </a:lnTo>
                  <a:lnTo>
                    <a:pt x="27" y="201"/>
                  </a:lnTo>
                  <a:lnTo>
                    <a:pt x="28" y="198"/>
                  </a:lnTo>
                  <a:lnTo>
                    <a:pt x="30" y="194"/>
                  </a:lnTo>
                  <a:lnTo>
                    <a:pt x="30" y="193"/>
                  </a:lnTo>
                  <a:lnTo>
                    <a:pt x="68" y="93"/>
                  </a:lnTo>
                  <a:lnTo>
                    <a:pt x="80" y="51"/>
                  </a:lnTo>
                  <a:lnTo>
                    <a:pt x="88" y="0"/>
                  </a:lnTo>
                  <a:lnTo>
                    <a:pt x="106" y="15"/>
                  </a:lnTo>
                  <a:lnTo>
                    <a:pt x="106" y="69"/>
                  </a:lnTo>
                  <a:lnTo>
                    <a:pt x="117" y="96"/>
                  </a:lnTo>
                  <a:lnTo>
                    <a:pt x="172" y="64"/>
                  </a:lnTo>
                  <a:lnTo>
                    <a:pt x="147" y="110"/>
                  </a:lnTo>
                  <a:lnTo>
                    <a:pt x="148" y="219"/>
                  </a:lnTo>
                  <a:lnTo>
                    <a:pt x="209" y="88"/>
                  </a:lnTo>
                  <a:lnTo>
                    <a:pt x="250" y="66"/>
                  </a:lnTo>
                  <a:lnTo>
                    <a:pt x="25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3220" y="1903"/>
              <a:ext cx="146" cy="395"/>
            </a:xfrm>
            <a:custGeom>
              <a:avLst/>
              <a:gdLst/>
              <a:ahLst/>
              <a:cxnLst>
                <a:cxn ang="0">
                  <a:pos x="128" y="308"/>
                </a:cxn>
                <a:cxn ang="0">
                  <a:pos x="113" y="299"/>
                </a:cxn>
                <a:cxn ang="0">
                  <a:pos x="99" y="282"/>
                </a:cxn>
                <a:cxn ang="0">
                  <a:pos x="94" y="268"/>
                </a:cxn>
                <a:cxn ang="0">
                  <a:pos x="90" y="251"/>
                </a:cxn>
                <a:cxn ang="0">
                  <a:pos x="86" y="236"/>
                </a:cxn>
                <a:cxn ang="0">
                  <a:pos x="85" y="223"/>
                </a:cxn>
                <a:cxn ang="0">
                  <a:pos x="85" y="216"/>
                </a:cxn>
                <a:cxn ang="0">
                  <a:pos x="99" y="207"/>
                </a:cxn>
                <a:cxn ang="0">
                  <a:pos x="116" y="194"/>
                </a:cxn>
                <a:cxn ang="0">
                  <a:pos x="131" y="179"/>
                </a:cxn>
                <a:cxn ang="0">
                  <a:pos x="141" y="158"/>
                </a:cxn>
                <a:cxn ang="0">
                  <a:pos x="146" y="135"/>
                </a:cxn>
                <a:cxn ang="0">
                  <a:pos x="146" y="115"/>
                </a:cxn>
                <a:cxn ang="0">
                  <a:pos x="144" y="99"/>
                </a:cxn>
                <a:cxn ang="0">
                  <a:pos x="137" y="86"/>
                </a:cxn>
                <a:cxn ang="0">
                  <a:pos x="121" y="76"/>
                </a:cxn>
                <a:cxn ang="0">
                  <a:pos x="107" y="74"/>
                </a:cxn>
                <a:cxn ang="0">
                  <a:pos x="95" y="72"/>
                </a:cxn>
                <a:cxn ang="0">
                  <a:pos x="83" y="72"/>
                </a:cxn>
                <a:cxn ang="0">
                  <a:pos x="77" y="71"/>
                </a:cxn>
                <a:cxn ang="0">
                  <a:pos x="81" y="56"/>
                </a:cxn>
                <a:cxn ang="0">
                  <a:pos x="74" y="42"/>
                </a:cxn>
                <a:cxn ang="0">
                  <a:pos x="60" y="25"/>
                </a:cxn>
                <a:cxn ang="0">
                  <a:pos x="46" y="11"/>
                </a:cxn>
                <a:cxn ang="0">
                  <a:pos x="33" y="3"/>
                </a:cxn>
                <a:cxn ang="0">
                  <a:pos x="16" y="1"/>
                </a:cxn>
                <a:cxn ang="0">
                  <a:pos x="16" y="17"/>
                </a:cxn>
                <a:cxn ang="0">
                  <a:pos x="29" y="38"/>
                </a:cxn>
                <a:cxn ang="0">
                  <a:pos x="38" y="48"/>
                </a:cxn>
                <a:cxn ang="0">
                  <a:pos x="37" y="94"/>
                </a:cxn>
                <a:cxn ang="0">
                  <a:pos x="24" y="104"/>
                </a:cxn>
                <a:cxn ang="0">
                  <a:pos x="13" y="120"/>
                </a:cxn>
                <a:cxn ang="0">
                  <a:pos x="2" y="136"/>
                </a:cxn>
                <a:cxn ang="0">
                  <a:pos x="0" y="152"/>
                </a:cxn>
                <a:cxn ang="0">
                  <a:pos x="4" y="162"/>
                </a:cxn>
                <a:cxn ang="0">
                  <a:pos x="18" y="171"/>
                </a:cxn>
                <a:cxn ang="0">
                  <a:pos x="34" y="177"/>
                </a:cxn>
                <a:cxn ang="0">
                  <a:pos x="37" y="189"/>
                </a:cxn>
                <a:cxn ang="0">
                  <a:pos x="35" y="203"/>
                </a:cxn>
                <a:cxn ang="0">
                  <a:pos x="33" y="218"/>
                </a:cxn>
                <a:cxn ang="0">
                  <a:pos x="27" y="231"/>
                </a:cxn>
                <a:cxn ang="0">
                  <a:pos x="16" y="244"/>
                </a:cxn>
                <a:cxn ang="0">
                  <a:pos x="14" y="254"/>
                </a:cxn>
                <a:cxn ang="0">
                  <a:pos x="21" y="267"/>
                </a:cxn>
                <a:cxn ang="0">
                  <a:pos x="28" y="280"/>
                </a:cxn>
                <a:cxn ang="0">
                  <a:pos x="37" y="291"/>
                </a:cxn>
                <a:cxn ang="0">
                  <a:pos x="132" y="309"/>
                </a:cxn>
              </a:cxnLst>
              <a:rect l="0" t="0" r="r" b="b"/>
              <a:pathLst>
                <a:path w="146" h="395">
                  <a:moveTo>
                    <a:pt x="132" y="309"/>
                  </a:moveTo>
                  <a:lnTo>
                    <a:pt x="131" y="309"/>
                  </a:lnTo>
                  <a:lnTo>
                    <a:pt x="128" y="308"/>
                  </a:lnTo>
                  <a:lnTo>
                    <a:pt x="123" y="305"/>
                  </a:lnTo>
                  <a:lnTo>
                    <a:pt x="120" y="303"/>
                  </a:lnTo>
                  <a:lnTo>
                    <a:pt x="113" y="299"/>
                  </a:lnTo>
                  <a:lnTo>
                    <a:pt x="108" y="295"/>
                  </a:lnTo>
                  <a:lnTo>
                    <a:pt x="103" y="289"/>
                  </a:lnTo>
                  <a:lnTo>
                    <a:pt x="99" y="282"/>
                  </a:lnTo>
                  <a:lnTo>
                    <a:pt x="98" y="278"/>
                  </a:lnTo>
                  <a:lnTo>
                    <a:pt x="95" y="273"/>
                  </a:lnTo>
                  <a:lnTo>
                    <a:pt x="94" y="268"/>
                  </a:lnTo>
                  <a:lnTo>
                    <a:pt x="94" y="263"/>
                  </a:lnTo>
                  <a:lnTo>
                    <a:pt x="91" y="257"/>
                  </a:lnTo>
                  <a:lnTo>
                    <a:pt x="90" y="251"/>
                  </a:lnTo>
                  <a:lnTo>
                    <a:pt x="89" y="246"/>
                  </a:lnTo>
                  <a:lnTo>
                    <a:pt x="89" y="241"/>
                  </a:lnTo>
                  <a:lnTo>
                    <a:pt x="86" y="236"/>
                  </a:lnTo>
                  <a:lnTo>
                    <a:pt x="86" y="231"/>
                  </a:lnTo>
                  <a:lnTo>
                    <a:pt x="85" y="227"/>
                  </a:lnTo>
                  <a:lnTo>
                    <a:pt x="85" y="223"/>
                  </a:lnTo>
                  <a:lnTo>
                    <a:pt x="84" y="218"/>
                  </a:lnTo>
                  <a:lnTo>
                    <a:pt x="84" y="217"/>
                  </a:lnTo>
                  <a:lnTo>
                    <a:pt x="85" y="216"/>
                  </a:lnTo>
                  <a:lnTo>
                    <a:pt x="91" y="212"/>
                  </a:lnTo>
                  <a:lnTo>
                    <a:pt x="95" y="209"/>
                  </a:lnTo>
                  <a:lnTo>
                    <a:pt x="99" y="207"/>
                  </a:lnTo>
                  <a:lnTo>
                    <a:pt x="104" y="203"/>
                  </a:lnTo>
                  <a:lnTo>
                    <a:pt x="111" y="199"/>
                  </a:lnTo>
                  <a:lnTo>
                    <a:pt x="116" y="194"/>
                  </a:lnTo>
                  <a:lnTo>
                    <a:pt x="121" y="190"/>
                  </a:lnTo>
                  <a:lnTo>
                    <a:pt x="126" y="184"/>
                  </a:lnTo>
                  <a:lnTo>
                    <a:pt x="131" y="179"/>
                  </a:lnTo>
                  <a:lnTo>
                    <a:pt x="135" y="172"/>
                  </a:lnTo>
                  <a:lnTo>
                    <a:pt x="139" y="164"/>
                  </a:lnTo>
                  <a:lnTo>
                    <a:pt x="141" y="158"/>
                  </a:lnTo>
                  <a:lnTo>
                    <a:pt x="144" y="150"/>
                  </a:lnTo>
                  <a:lnTo>
                    <a:pt x="145" y="143"/>
                  </a:lnTo>
                  <a:lnTo>
                    <a:pt x="146" y="135"/>
                  </a:lnTo>
                  <a:lnTo>
                    <a:pt x="146" y="129"/>
                  </a:lnTo>
                  <a:lnTo>
                    <a:pt x="146" y="121"/>
                  </a:lnTo>
                  <a:lnTo>
                    <a:pt x="146" y="115"/>
                  </a:lnTo>
                  <a:lnTo>
                    <a:pt x="146" y="110"/>
                  </a:lnTo>
                  <a:lnTo>
                    <a:pt x="145" y="104"/>
                  </a:lnTo>
                  <a:lnTo>
                    <a:pt x="144" y="99"/>
                  </a:lnTo>
                  <a:lnTo>
                    <a:pt x="142" y="94"/>
                  </a:lnTo>
                  <a:lnTo>
                    <a:pt x="140" y="90"/>
                  </a:lnTo>
                  <a:lnTo>
                    <a:pt x="137" y="86"/>
                  </a:lnTo>
                  <a:lnTo>
                    <a:pt x="135" y="84"/>
                  </a:lnTo>
                  <a:lnTo>
                    <a:pt x="128" y="79"/>
                  </a:lnTo>
                  <a:lnTo>
                    <a:pt x="121" y="76"/>
                  </a:lnTo>
                  <a:lnTo>
                    <a:pt x="116" y="75"/>
                  </a:lnTo>
                  <a:lnTo>
                    <a:pt x="112" y="74"/>
                  </a:lnTo>
                  <a:lnTo>
                    <a:pt x="107" y="74"/>
                  </a:lnTo>
                  <a:lnTo>
                    <a:pt x="103" y="74"/>
                  </a:lnTo>
                  <a:lnTo>
                    <a:pt x="99" y="72"/>
                  </a:lnTo>
                  <a:lnTo>
                    <a:pt x="95" y="72"/>
                  </a:lnTo>
                  <a:lnTo>
                    <a:pt x="91" y="72"/>
                  </a:lnTo>
                  <a:lnTo>
                    <a:pt x="89" y="72"/>
                  </a:lnTo>
                  <a:lnTo>
                    <a:pt x="83" y="72"/>
                  </a:lnTo>
                  <a:lnTo>
                    <a:pt x="77" y="72"/>
                  </a:lnTo>
                  <a:lnTo>
                    <a:pt x="75" y="72"/>
                  </a:lnTo>
                  <a:lnTo>
                    <a:pt x="77" y="71"/>
                  </a:lnTo>
                  <a:lnTo>
                    <a:pt x="83" y="67"/>
                  </a:lnTo>
                  <a:lnTo>
                    <a:pt x="83" y="63"/>
                  </a:lnTo>
                  <a:lnTo>
                    <a:pt x="81" y="56"/>
                  </a:lnTo>
                  <a:lnTo>
                    <a:pt x="80" y="52"/>
                  </a:lnTo>
                  <a:lnTo>
                    <a:pt x="77" y="47"/>
                  </a:lnTo>
                  <a:lnTo>
                    <a:pt x="74" y="42"/>
                  </a:lnTo>
                  <a:lnTo>
                    <a:pt x="70" y="37"/>
                  </a:lnTo>
                  <a:lnTo>
                    <a:pt x="65" y="30"/>
                  </a:lnTo>
                  <a:lnTo>
                    <a:pt x="60" y="25"/>
                  </a:lnTo>
                  <a:lnTo>
                    <a:pt x="55" y="20"/>
                  </a:lnTo>
                  <a:lnTo>
                    <a:pt x="51" y="15"/>
                  </a:lnTo>
                  <a:lnTo>
                    <a:pt x="46" y="11"/>
                  </a:lnTo>
                  <a:lnTo>
                    <a:pt x="42" y="7"/>
                  </a:lnTo>
                  <a:lnTo>
                    <a:pt x="37" y="5"/>
                  </a:lnTo>
                  <a:lnTo>
                    <a:pt x="33" y="3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4" y="6"/>
                  </a:lnTo>
                  <a:lnTo>
                    <a:pt x="14" y="11"/>
                  </a:lnTo>
                  <a:lnTo>
                    <a:pt x="16" y="17"/>
                  </a:lnTo>
                  <a:lnTo>
                    <a:pt x="20" y="24"/>
                  </a:lnTo>
                  <a:lnTo>
                    <a:pt x="25" y="32"/>
                  </a:lnTo>
                  <a:lnTo>
                    <a:pt x="29" y="38"/>
                  </a:lnTo>
                  <a:lnTo>
                    <a:pt x="34" y="43"/>
                  </a:lnTo>
                  <a:lnTo>
                    <a:pt x="37" y="47"/>
                  </a:lnTo>
                  <a:lnTo>
                    <a:pt x="38" y="48"/>
                  </a:lnTo>
                  <a:lnTo>
                    <a:pt x="43" y="88"/>
                  </a:lnTo>
                  <a:lnTo>
                    <a:pt x="42" y="89"/>
                  </a:lnTo>
                  <a:lnTo>
                    <a:pt x="37" y="94"/>
                  </a:lnTo>
                  <a:lnTo>
                    <a:pt x="32" y="97"/>
                  </a:lnTo>
                  <a:lnTo>
                    <a:pt x="28" y="101"/>
                  </a:lnTo>
                  <a:lnTo>
                    <a:pt x="24" y="104"/>
                  </a:lnTo>
                  <a:lnTo>
                    <a:pt x="20" y="111"/>
                  </a:lnTo>
                  <a:lnTo>
                    <a:pt x="16" y="115"/>
                  </a:lnTo>
                  <a:lnTo>
                    <a:pt x="13" y="120"/>
                  </a:lnTo>
                  <a:lnTo>
                    <a:pt x="7" y="125"/>
                  </a:lnTo>
                  <a:lnTo>
                    <a:pt x="5" y="131"/>
                  </a:lnTo>
                  <a:lnTo>
                    <a:pt x="2" y="136"/>
                  </a:lnTo>
                  <a:lnTo>
                    <a:pt x="1" y="141"/>
                  </a:lnTo>
                  <a:lnTo>
                    <a:pt x="0" y="147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6" y="164"/>
                  </a:lnTo>
                  <a:lnTo>
                    <a:pt x="11" y="167"/>
                  </a:lnTo>
                  <a:lnTo>
                    <a:pt x="18" y="171"/>
                  </a:lnTo>
                  <a:lnTo>
                    <a:pt x="24" y="172"/>
                  </a:lnTo>
                  <a:lnTo>
                    <a:pt x="30" y="173"/>
                  </a:lnTo>
                  <a:lnTo>
                    <a:pt x="34" y="177"/>
                  </a:lnTo>
                  <a:lnTo>
                    <a:pt x="37" y="184"/>
                  </a:lnTo>
                  <a:lnTo>
                    <a:pt x="37" y="185"/>
                  </a:lnTo>
                  <a:lnTo>
                    <a:pt x="37" y="189"/>
                  </a:lnTo>
                  <a:lnTo>
                    <a:pt x="37" y="194"/>
                  </a:lnTo>
                  <a:lnTo>
                    <a:pt x="37" y="198"/>
                  </a:lnTo>
                  <a:lnTo>
                    <a:pt x="35" y="203"/>
                  </a:lnTo>
                  <a:lnTo>
                    <a:pt x="34" y="208"/>
                  </a:lnTo>
                  <a:lnTo>
                    <a:pt x="34" y="213"/>
                  </a:lnTo>
                  <a:lnTo>
                    <a:pt x="33" y="218"/>
                  </a:lnTo>
                  <a:lnTo>
                    <a:pt x="30" y="222"/>
                  </a:lnTo>
                  <a:lnTo>
                    <a:pt x="29" y="227"/>
                  </a:lnTo>
                  <a:lnTo>
                    <a:pt x="27" y="231"/>
                  </a:lnTo>
                  <a:lnTo>
                    <a:pt x="25" y="235"/>
                  </a:lnTo>
                  <a:lnTo>
                    <a:pt x="21" y="240"/>
                  </a:lnTo>
                  <a:lnTo>
                    <a:pt x="16" y="244"/>
                  </a:lnTo>
                  <a:lnTo>
                    <a:pt x="13" y="245"/>
                  </a:lnTo>
                  <a:lnTo>
                    <a:pt x="14" y="250"/>
                  </a:lnTo>
                  <a:lnTo>
                    <a:pt x="14" y="254"/>
                  </a:lnTo>
                  <a:lnTo>
                    <a:pt x="16" y="258"/>
                  </a:lnTo>
                  <a:lnTo>
                    <a:pt x="18" y="263"/>
                  </a:lnTo>
                  <a:lnTo>
                    <a:pt x="21" y="267"/>
                  </a:lnTo>
                  <a:lnTo>
                    <a:pt x="24" y="271"/>
                  </a:lnTo>
                  <a:lnTo>
                    <a:pt x="25" y="276"/>
                  </a:lnTo>
                  <a:lnTo>
                    <a:pt x="28" y="280"/>
                  </a:lnTo>
                  <a:lnTo>
                    <a:pt x="30" y="283"/>
                  </a:lnTo>
                  <a:lnTo>
                    <a:pt x="34" y="289"/>
                  </a:lnTo>
                  <a:lnTo>
                    <a:pt x="37" y="291"/>
                  </a:lnTo>
                  <a:lnTo>
                    <a:pt x="18" y="395"/>
                  </a:lnTo>
                  <a:lnTo>
                    <a:pt x="75" y="354"/>
                  </a:lnTo>
                  <a:lnTo>
                    <a:pt x="132" y="309"/>
                  </a:lnTo>
                  <a:lnTo>
                    <a:pt x="132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3016" y="2748"/>
              <a:ext cx="343" cy="312"/>
            </a:xfrm>
            <a:custGeom>
              <a:avLst/>
              <a:gdLst/>
              <a:ahLst/>
              <a:cxnLst>
                <a:cxn ang="0">
                  <a:pos x="325" y="53"/>
                </a:cxn>
                <a:cxn ang="0">
                  <a:pos x="324" y="70"/>
                </a:cxn>
                <a:cxn ang="0">
                  <a:pos x="322" y="87"/>
                </a:cxn>
                <a:cxn ang="0">
                  <a:pos x="320" y="101"/>
                </a:cxn>
                <a:cxn ang="0">
                  <a:pos x="316" y="117"/>
                </a:cxn>
                <a:cxn ang="0">
                  <a:pos x="311" y="133"/>
                </a:cxn>
                <a:cxn ang="0">
                  <a:pos x="303" y="149"/>
                </a:cxn>
                <a:cxn ang="0">
                  <a:pos x="293" y="165"/>
                </a:cxn>
                <a:cxn ang="0">
                  <a:pos x="283" y="180"/>
                </a:cxn>
                <a:cxn ang="0">
                  <a:pos x="267" y="194"/>
                </a:cxn>
                <a:cxn ang="0">
                  <a:pos x="251" y="208"/>
                </a:cxn>
                <a:cxn ang="0">
                  <a:pos x="233" y="222"/>
                </a:cxn>
                <a:cxn ang="0">
                  <a:pos x="217" y="238"/>
                </a:cxn>
                <a:cxn ang="0">
                  <a:pos x="199" y="250"/>
                </a:cxn>
                <a:cxn ang="0">
                  <a:pos x="182" y="262"/>
                </a:cxn>
                <a:cxn ang="0">
                  <a:pos x="168" y="272"/>
                </a:cxn>
                <a:cxn ang="0">
                  <a:pos x="157" y="281"/>
                </a:cxn>
                <a:cxn ang="0">
                  <a:pos x="143" y="290"/>
                </a:cxn>
                <a:cxn ang="0">
                  <a:pos x="1" y="303"/>
                </a:cxn>
                <a:cxn ang="0">
                  <a:pos x="15" y="304"/>
                </a:cxn>
                <a:cxn ang="0">
                  <a:pos x="27" y="307"/>
                </a:cxn>
                <a:cxn ang="0">
                  <a:pos x="42" y="308"/>
                </a:cxn>
                <a:cxn ang="0">
                  <a:pos x="60" y="309"/>
                </a:cxn>
                <a:cxn ang="0">
                  <a:pos x="78" y="309"/>
                </a:cxn>
                <a:cxn ang="0">
                  <a:pos x="95" y="310"/>
                </a:cxn>
                <a:cxn ang="0">
                  <a:pos x="113" y="312"/>
                </a:cxn>
                <a:cxn ang="0">
                  <a:pos x="131" y="310"/>
                </a:cxn>
                <a:cxn ang="0">
                  <a:pos x="148" y="310"/>
                </a:cxn>
                <a:cxn ang="0">
                  <a:pos x="163" y="308"/>
                </a:cxn>
                <a:cxn ang="0">
                  <a:pos x="181" y="304"/>
                </a:cxn>
                <a:cxn ang="0">
                  <a:pos x="201" y="299"/>
                </a:cxn>
                <a:cxn ang="0">
                  <a:pos x="222" y="295"/>
                </a:cxn>
                <a:cxn ang="0">
                  <a:pos x="242" y="289"/>
                </a:cxn>
                <a:cxn ang="0">
                  <a:pos x="261" y="281"/>
                </a:cxn>
                <a:cxn ang="0">
                  <a:pos x="280" y="275"/>
                </a:cxn>
                <a:cxn ang="0">
                  <a:pos x="297" y="268"/>
                </a:cxn>
                <a:cxn ang="0">
                  <a:pos x="311" y="261"/>
                </a:cxn>
                <a:cxn ang="0">
                  <a:pos x="327" y="250"/>
                </a:cxn>
                <a:cxn ang="0">
                  <a:pos x="336" y="230"/>
                </a:cxn>
                <a:cxn ang="0">
                  <a:pos x="339" y="213"/>
                </a:cxn>
                <a:cxn ang="0">
                  <a:pos x="341" y="201"/>
                </a:cxn>
                <a:cxn ang="0">
                  <a:pos x="343" y="188"/>
                </a:cxn>
                <a:cxn ang="0">
                  <a:pos x="343" y="175"/>
                </a:cxn>
                <a:cxn ang="0">
                  <a:pos x="343" y="158"/>
                </a:cxn>
                <a:cxn ang="0">
                  <a:pos x="343" y="147"/>
                </a:cxn>
                <a:cxn ang="0">
                  <a:pos x="306" y="27"/>
                </a:cxn>
              </a:cxnLst>
              <a:rect l="0" t="0" r="r" b="b"/>
              <a:pathLst>
                <a:path w="343" h="312">
                  <a:moveTo>
                    <a:pt x="325" y="51"/>
                  </a:moveTo>
                  <a:lnTo>
                    <a:pt x="325" y="51"/>
                  </a:lnTo>
                  <a:lnTo>
                    <a:pt x="325" y="53"/>
                  </a:lnTo>
                  <a:lnTo>
                    <a:pt x="325" y="57"/>
                  </a:lnTo>
                  <a:lnTo>
                    <a:pt x="325" y="64"/>
                  </a:lnTo>
                  <a:lnTo>
                    <a:pt x="324" y="70"/>
                  </a:lnTo>
                  <a:lnTo>
                    <a:pt x="324" y="78"/>
                  </a:lnTo>
                  <a:lnTo>
                    <a:pt x="324" y="82"/>
                  </a:lnTo>
                  <a:lnTo>
                    <a:pt x="322" y="87"/>
                  </a:lnTo>
                  <a:lnTo>
                    <a:pt x="321" y="92"/>
                  </a:lnTo>
                  <a:lnTo>
                    <a:pt x="321" y="97"/>
                  </a:lnTo>
                  <a:lnTo>
                    <a:pt x="320" y="101"/>
                  </a:lnTo>
                  <a:lnTo>
                    <a:pt x="318" y="106"/>
                  </a:lnTo>
                  <a:lnTo>
                    <a:pt x="317" y="111"/>
                  </a:lnTo>
                  <a:lnTo>
                    <a:pt x="316" y="117"/>
                  </a:lnTo>
                  <a:lnTo>
                    <a:pt x="315" y="121"/>
                  </a:lnTo>
                  <a:lnTo>
                    <a:pt x="312" y="128"/>
                  </a:lnTo>
                  <a:lnTo>
                    <a:pt x="311" y="133"/>
                  </a:lnTo>
                  <a:lnTo>
                    <a:pt x="308" y="139"/>
                  </a:lnTo>
                  <a:lnTo>
                    <a:pt x="306" y="143"/>
                  </a:lnTo>
                  <a:lnTo>
                    <a:pt x="303" y="149"/>
                  </a:lnTo>
                  <a:lnTo>
                    <a:pt x="299" y="153"/>
                  </a:lnTo>
                  <a:lnTo>
                    <a:pt x="297" y="160"/>
                  </a:lnTo>
                  <a:lnTo>
                    <a:pt x="293" y="165"/>
                  </a:lnTo>
                  <a:lnTo>
                    <a:pt x="290" y="170"/>
                  </a:lnTo>
                  <a:lnTo>
                    <a:pt x="287" y="175"/>
                  </a:lnTo>
                  <a:lnTo>
                    <a:pt x="283" y="180"/>
                  </a:lnTo>
                  <a:lnTo>
                    <a:pt x="278" y="184"/>
                  </a:lnTo>
                  <a:lnTo>
                    <a:pt x="273" y="189"/>
                  </a:lnTo>
                  <a:lnTo>
                    <a:pt x="267" y="194"/>
                  </a:lnTo>
                  <a:lnTo>
                    <a:pt x="261" y="199"/>
                  </a:lnTo>
                  <a:lnTo>
                    <a:pt x="256" y="203"/>
                  </a:lnTo>
                  <a:lnTo>
                    <a:pt x="251" y="208"/>
                  </a:lnTo>
                  <a:lnTo>
                    <a:pt x="245" y="213"/>
                  </a:lnTo>
                  <a:lnTo>
                    <a:pt x="239" y="218"/>
                  </a:lnTo>
                  <a:lnTo>
                    <a:pt x="233" y="222"/>
                  </a:lnTo>
                  <a:lnTo>
                    <a:pt x="228" y="227"/>
                  </a:lnTo>
                  <a:lnTo>
                    <a:pt x="222" y="231"/>
                  </a:lnTo>
                  <a:lnTo>
                    <a:pt x="217" y="238"/>
                  </a:lnTo>
                  <a:lnTo>
                    <a:pt x="209" y="241"/>
                  </a:lnTo>
                  <a:lnTo>
                    <a:pt x="204" y="247"/>
                  </a:lnTo>
                  <a:lnTo>
                    <a:pt x="199" y="250"/>
                  </a:lnTo>
                  <a:lnTo>
                    <a:pt x="194" y="256"/>
                  </a:lnTo>
                  <a:lnTo>
                    <a:pt x="188" y="258"/>
                  </a:lnTo>
                  <a:lnTo>
                    <a:pt x="182" y="262"/>
                  </a:lnTo>
                  <a:lnTo>
                    <a:pt x="177" y="266"/>
                  </a:lnTo>
                  <a:lnTo>
                    <a:pt x="173" y="270"/>
                  </a:lnTo>
                  <a:lnTo>
                    <a:pt x="168" y="272"/>
                  </a:lnTo>
                  <a:lnTo>
                    <a:pt x="164" y="276"/>
                  </a:lnTo>
                  <a:lnTo>
                    <a:pt x="159" y="279"/>
                  </a:lnTo>
                  <a:lnTo>
                    <a:pt x="157" y="281"/>
                  </a:lnTo>
                  <a:lnTo>
                    <a:pt x="150" y="285"/>
                  </a:lnTo>
                  <a:lnTo>
                    <a:pt x="146" y="289"/>
                  </a:lnTo>
                  <a:lnTo>
                    <a:pt x="143" y="290"/>
                  </a:lnTo>
                  <a:lnTo>
                    <a:pt x="143" y="291"/>
                  </a:lnTo>
                  <a:lnTo>
                    <a:pt x="0" y="303"/>
                  </a:lnTo>
                  <a:lnTo>
                    <a:pt x="1" y="303"/>
                  </a:lnTo>
                  <a:lnTo>
                    <a:pt x="4" y="303"/>
                  </a:lnTo>
                  <a:lnTo>
                    <a:pt x="9" y="304"/>
                  </a:lnTo>
                  <a:lnTo>
                    <a:pt x="15" y="304"/>
                  </a:lnTo>
                  <a:lnTo>
                    <a:pt x="18" y="304"/>
                  </a:lnTo>
                  <a:lnTo>
                    <a:pt x="23" y="305"/>
                  </a:lnTo>
                  <a:lnTo>
                    <a:pt x="27" y="307"/>
                  </a:lnTo>
                  <a:lnTo>
                    <a:pt x="33" y="307"/>
                  </a:lnTo>
                  <a:lnTo>
                    <a:pt x="37" y="307"/>
                  </a:lnTo>
                  <a:lnTo>
                    <a:pt x="42" y="308"/>
                  </a:lnTo>
                  <a:lnTo>
                    <a:pt x="47" y="308"/>
                  </a:lnTo>
                  <a:lnTo>
                    <a:pt x="55" y="309"/>
                  </a:lnTo>
                  <a:lnTo>
                    <a:pt x="60" y="309"/>
                  </a:lnTo>
                  <a:lnTo>
                    <a:pt x="65" y="309"/>
                  </a:lnTo>
                  <a:lnTo>
                    <a:pt x="70" y="309"/>
                  </a:lnTo>
                  <a:lnTo>
                    <a:pt x="78" y="309"/>
                  </a:lnTo>
                  <a:lnTo>
                    <a:pt x="83" y="309"/>
                  </a:lnTo>
                  <a:lnTo>
                    <a:pt x="89" y="310"/>
                  </a:lnTo>
                  <a:lnTo>
                    <a:pt x="95" y="310"/>
                  </a:lnTo>
                  <a:lnTo>
                    <a:pt x="102" y="312"/>
                  </a:lnTo>
                  <a:lnTo>
                    <a:pt x="108" y="312"/>
                  </a:lnTo>
                  <a:lnTo>
                    <a:pt x="113" y="312"/>
                  </a:lnTo>
                  <a:lnTo>
                    <a:pt x="120" y="312"/>
                  </a:lnTo>
                  <a:lnTo>
                    <a:pt x="126" y="312"/>
                  </a:lnTo>
                  <a:lnTo>
                    <a:pt x="131" y="310"/>
                  </a:lnTo>
                  <a:lnTo>
                    <a:pt x="138" y="310"/>
                  </a:lnTo>
                  <a:lnTo>
                    <a:pt x="143" y="310"/>
                  </a:lnTo>
                  <a:lnTo>
                    <a:pt x="148" y="310"/>
                  </a:lnTo>
                  <a:lnTo>
                    <a:pt x="153" y="309"/>
                  </a:lnTo>
                  <a:lnTo>
                    <a:pt x="158" y="308"/>
                  </a:lnTo>
                  <a:lnTo>
                    <a:pt x="163" y="308"/>
                  </a:lnTo>
                  <a:lnTo>
                    <a:pt x="169" y="307"/>
                  </a:lnTo>
                  <a:lnTo>
                    <a:pt x="174" y="305"/>
                  </a:lnTo>
                  <a:lnTo>
                    <a:pt x="181" y="304"/>
                  </a:lnTo>
                  <a:lnTo>
                    <a:pt x="188" y="303"/>
                  </a:lnTo>
                  <a:lnTo>
                    <a:pt x="195" y="302"/>
                  </a:lnTo>
                  <a:lnTo>
                    <a:pt x="201" y="299"/>
                  </a:lnTo>
                  <a:lnTo>
                    <a:pt x="208" y="298"/>
                  </a:lnTo>
                  <a:lnTo>
                    <a:pt x="215" y="296"/>
                  </a:lnTo>
                  <a:lnTo>
                    <a:pt x="222" y="295"/>
                  </a:lnTo>
                  <a:lnTo>
                    <a:pt x="228" y="293"/>
                  </a:lnTo>
                  <a:lnTo>
                    <a:pt x="234" y="290"/>
                  </a:lnTo>
                  <a:lnTo>
                    <a:pt x="242" y="289"/>
                  </a:lnTo>
                  <a:lnTo>
                    <a:pt x="250" y="286"/>
                  </a:lnTo>
                  <a:lnTo>
                    <a:pt x="255" y="284"/>
                  </a:lnTo>
                  <a:lnTo>
                    <a:pt x="261" y="281"/>
                  </a:lnTo>
                  <a:lnTo>
                    <a:pt x="267" y="279"/>
                  </a:lnTo>
                  <a:lnTo>
                    <a:pt x="274" y="277"/>
                  </a:lnTo>
                  <a:lnTo>
                    <a:pt x="280" y="275"/>
                  </a:lnTo>
                  <a:lnTo>
                    <a:pt x="285" y="272"/>
                  </a:lnTo>
                  <a:lnTo>
                    <a:pt x="290" y="270"/>
                  </a:lnTo>
                  <a:lnTo>
                    <a:pt x="297" y="268"/>
                  </a:lnTo>
                  <a:lnTo>
                    <a:pt x="302" y="266"/>
                  </a:lnTo>
                  <a:lnTo>
                    <a:pt x="306" y="263"/>
                  </a:lnTo>
                  <a:lnTo>
                    <a:pt x="311" y="261"/>
                  </a:lnTo>
                  <a:lnTo>
                    <a:pt x="315" y="259"/>
                  </a:lnTo>
                  <a:lnTo>
                    <a:pt x="321" y="254"/>
                  </a:lnTo>
                  <a:lnTo>
                    <a:pt x="327" y="250"/>
                  </a:lnTo>
                  <a:lnTo>
                    <a:pt x="330" y="244"/>
                  </a:lnTo>
                  <a:lnTo>
                    <a:pt x="334" y="238"/>
                  </a:lnTo>
                  <a:lnTo>
                    <a:pt x="336" y="230"/>
                  </a:lnTo>
                  <a:lnTo>
                    <a:pt x="339" y="222"/>
                  </a:lnTo>
                  <a:lnTo>
                    <a:pt x="339" y="218"/>
                  </a:lnTo>
                  <a:lnTo>
                    <a:pt x="339" y="213"/>
                  </a:lnTo>
                  <a:lnTo>
                    <a:pt x="340" y="209"/>
                  </a:lnTo>
                  <a:lnTo>
                    <a:pt x="341" y="206"/>
                  </a:lnTo>
                  <a:lnTo>
                    <a:pt x="341" y="201"/>
                  </a:lnTo>
                  <a:lnTo>
                    <a:pt x="341" y="197"/>
                  </a:lnTo>
                  <a:lnTo>
                    <a:pt x="343" y="192"/>
                  </a:lnTo>
                  <a:lnTo>
                    <a:pt x="343" y="188"/>
                  </a:lnTo>
                  <a:lnTo>
                    <a:pt x="343" y="184"/>
                  </a:lnTo>
                  <a:lnTo>
                    <a:pt x="343" y="179"/>
                  </a:lnTo>
                  <a:lnTo>
                    <a:pt x="343" y="175"/>
                  </a:lnTo>
                  <a:lnTo>
                    <a:pt x="343" y="172"/>
                  </a:lnTo>
                  <a:lnTo>
                    <a:pt x="343" y="165"/>
                  </a:lnTo>
                  <a:lnTo>
                    <a:pt x="343" y="158"/>
                  </a:lnTo>
                  <a:lnTo>
                    <a:pt x="343" y="153"/>
                  </a:lnTo>
                  <a:lnTo>
                    <a:pt x="343" y="149"/>
                  </a:lnTo>
                  <a:lnTo>
                    <a:pt x="343" y="147"/>
                  </a:lnTo>
                  <a:lnTo>
                    <a:pt x="338" y="51"/>
                  </a:lnTo>
                  <a:lnTo>
                    <a:pt x="330" y="0"/>
                  </a:lnTo>
                  <a:lnTo>
                    <a:pt x="306" y="27"/>
                  </a:lnTo>
                  <a:lnTo>
                    <a:pt x="325" y="51"/>
                  </a:lnTo>
                  <a:lnTo>
                    <a:pt x="325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2904" y="2757"/>
              <a:ext cx="90" cy="289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6" y="4"/>
                </a:cxn>
                <a:cxn ang="0">
                  <a:pos x="51" y="14"/>
                </a:cxn>
                <a:cxn ang="0">
                  <a:pos x="42" y="27"/>
                </a:cxn>
                <a:cxn ang="0">
                  <a:pos x="35" y="38"/>
                </a:cxn>
                <a:cxn ang="0">
                  <a:pos x="30" y="47"/>
                </a:cxn>
                <a:cxn ang="0">
                  <a:pos x="25" y="56"/>
                </a:cxn>
                <a:cxn ang="0">
                  <a:pos x="21" y="65"/>
                </a:cxn>
                <a:cxn ang="0">
                  <a:pos x="18" y="74"/>
                </a:cxn>
                <a:cxn ang="0">
                  <a:pos x="13" y="83"/>
                </a:cxn>
                <a:cxn ang="0">
                  <a:pos x="9" y="93"/>
                </a:cxn>
                <a:cxn ang="0">
                  <a:pos x="6" y="103"/>
                </a:cxn>
                <a:cxn ang="0">
                  <a:pos x="4" y="112"/>
                </a:cxn>
                <a:cxn ang="0">
                  <a:pos x="1" y="122"/>
                </a:cxn>
                <a:cxn ang="0">
                  <a:pos x="0" y="134"/>
                </a:cxn>
                <a:cxn ang="0">
                  <a:pos x="0" y="147"/>
                </a:cxn>
                <a:cxn ang="0">
                  <a:pos x="0" y="160"/>
                </a:cxn>
                <a:cxn ang="0">
                  <a:pos x="0" y="174"/>
                </a:cxn>
                <a:cxn ang="0">
                  <a:pos x="0" y="186"/>
                </a:cxn>
                <a:cxn ang="0">
                  <a:pos x="1" y="199"/>
                </a:cxn>
                <a:cxn ang="0">
                  <a:pos x="2" y="212"/>
                </a:cxn>
                <a:cxn ang="0">
                  <a:pos x="4" y="223"/>
                </a:cxn>
                <a:cxn ang="0">
                  <a:pos x="4" y="234"/>
                </a:cxn>
                <a:cxn ang="0">
                  <a:pos x="6" y="244"/>
                </a:cxn>
                <a:cxn ang="0">
                  <a:pos x="7" y="255"/>
                </a:cxn>
                <a:cxn ang="0">
                  <a:pos x="9" y="266"/>
                </a:cxn>
                <a:cxn ang="0">
                  <a:pos x="90" y="289"/>
                </a:cxn>
                <a:cxn ang="0">
                  <a:pos x="88" y="285"/>
                </a:cxn>
                <a:cxn ang="0">
                  <a:pos x="80" y="276"/>
                </a:cxn>
                <a:cxn ang="0">
                  <a:pos x="70" y="261"/>
                </a:cxn>
                <a:cxn ang="0">
                  <a:pos x="64" y="253"/>
                </a:cxn>
                <a:cxn ang="0">
                  <a:pos x="58" y="245"/>
                </a:cxn>
                <a:cxn ang="0">
                  <a:pos x="52" y="234"/>
                </a:cxn>
                <a:cxn ang="0">
                  <a:pos x="47" y="225"/>
                </a:cxn>
                <a:cxn ang="0">
                  <a:pos x="42" y="213"/>
                </a:cxn>
                <a:cxn ang="0">
                  <a:pos x="37" y="204"/>
                </a:cxn>
                <a:cxn ang="0">
                  <a:pos x="33" y="193"/>
                </a:cxn>
                <a:cxn ang="0">
                  <a:pos x="29" y="183"/>
                </a:cxn>
                <a:cxn ang="0">
                  <a:pos x="28" y="172"/>
                </a:cxn>
                <a:cxn ang="0">
                  <a:pos x="28" y="163"/>
                </a:cxn>
                <a:cxn ang="0">
                  <a:pos x="28" y="154"/>
                </a:cxn>
                <a:cxn ang="0">
                  <a:pos x="28" y="144"/>
                </a:cxn>
                <a:cxn ang="0">
                  <a:pos x="29" y="134"/>
                </a:cxn>
                <a:cxn ang="0">
                  <a:pos x="32" y="125"/>
                </a:cxn>
                <a:cxn ang="0">
                  <a:pos x="33" y="116"/>
                </a:cxn>
                <a:cxn ang="0">
                  <a:pos x="35" y="107"/>
                </a:cxn>
                <a:cxn ang="0">
                  <a:pos x="38" y="98"/>
                </a:cxn>
                <a:cxn ang="0">
                  <a:pos x="41" y="92"/>
                </a:cxn>
                <a:cxn ang="0">
                  <a:pos x="46" y="78"/>
                </a:cxn>
                <a:cxn ang="0">
                  <a:pos x="50" y="66"/>
                </a:cxn>
                <a:cxn ang="0">
                  <a:pos x="52" y="60"/>
                </a:cxn>
                <a:cxn ang="0">
                  <a:pos x="55" y="57"/>
                </a:cxn>
                <a:cxn ang="0">
                  <a:pos x="61" y="0"/>
                </a:cxn>
              </a:cxnLst>
              <a:rect l="0" t="0" r="r" b="b"/>
              <a:pathLst>
                <a:path w="90" h="289">
                  <a:moveTo>
                    <a:pt x="61" y="0"/>
                  </a:moveTo>
                  <a:lnTo>
                    <a:pt x="61" y="0"/>
                  </a:lnTo>
                  <a:lnTo>
                    <a:pt x="60" y="1"/>
                  </a:lnTo>
                  <a:lnTo>
                    <a:pt x="56" y="4"/>
                  </a:lnTo>
                  <a:lnTo>
                    <a:pt x="55" y="9"/>
                  </a:lnTo>
                  <a:lnTo>
                    <a:pt x="51" y="14"/>
                  </a:lnTo>
                  <a:lnTo>
                    <a:pt x="47" y="19"/>
                  </a:lnTo>
                  <a:lnTo>
                    <a:pt x="42" y="27"/>
                  </a:lnTo>
                  <a:lnTo>
                    <a:pt x="38" y="34"/>
                  </a:lnTo>
                  <a:lnTo>
                    <a:pt x="35" y="38"/>
                  </a:lnTo>
                  <a:lnTo>
                    <a:pt x="33" y="42"/>
                  </a:lnTo>
                  <a:lnTo>
                    <a:pt x="30" y="47"/>
                  </a:lnTo>
                  <a:lnTo>
                    <a:pt x="28" y="51"/>
                  </a:lnTo>
                  <a:lnTo>
                    <a:pt x="25" y="56"/>
                  </a:lnTo>
                  <a:lnTo>
                    <a:pt x="24" y="60"/>
                  </a:lnTo>
                  <a:lnTo>
                    <a:pt x="21" y="65"/>
                  </a:lnTo>
                  <a:lnTo>
                    <a:pt x="20" y="69"/>
                  </a:lnTo>
                  <a:lnTo>
                    <a:pt x="18" y="74"/>
                  </a:lnTo>
                  <a:lnTo>
                    <a:pt x="15" y="78"/>
                  </a:lnTo>
                  <a:lnTo>
                    <a:pt x="13" y="83"/>
                  </a:lnTo>
                  <a:lnTo>
                    <a:pt x="11" y="88"/>
                  </a:lnTo>
                  <a:lnTo>
                    <a:pt x="9" y="93"/>
                  </a:lnTo>
                  <a:lnTo>
                    <a:pt x="7" y="97"/>
                  </a:lnTo>
                  <a:lnTo>
                    <a:pt x="6" y="103"/>
                  </a:lnTo>
                  <a:lnTo>
                    <a:pt x="6" y="108"/>
                  </a:lnTo>
                  <a:lnTo>
                    <a:pt x="4" y="112"/>
                  </a:lnTo>
                  <a:lnTo>
                    <a:pt x="2" y="117"/>
                  </a:lnTo>
                  <a:lnTo>
                    <a:pt x="1" y="122"/>
                  </a:lnTo>
                  <a:lnTo>
                    <a:pt x="1" y="129"/>
                  </a:lnTo>
                  <a:lnTo>
                    <a:pt x="0" y="134"/>
                  </a:lnTo>
                  <a:lnTo>
                    <a:pt x="0" y="140"/>
                  </a:lnTo>
                  <a:lnTo>
                    <a:pt x="0" y="147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6"/>
                  </a:lnTo>
                  <a:lnTo>
                    <a:pt x="0" y="174"/>
                  </a:lnTo>
                  <a:lnTo>
                    <a:pt x="0" y="180"/>
                  </a:lnTo>
                  <a:lnTo>
                    <a:pt x="0" y="186"/>
                  </a:lnTo>
                  <a:lnTo>
                    <a:pt x="0" y="193"/>
                  </a:lnTo>
                  <a:lnTo>
                    <a:pt x="1" y="199"/>
                  </a:lnTo>
                  <a:lnTo>
                    <a:pt x="2" y="207"/>
                  </a:lnTo>
                  <a:lnTo>
                    <a:pt x="2" y="212"/>
                  </a:lnTo>
                  <a:lnTo>
                    <a:pt x="2" y="217"/>
                  </a:lnTo>
                  <a:lnTo>
                    <a:pt x="4" y="223"/>
                  </a:lnTo>
                  <a:lnTo>
                    <a:pt x="4" y="230"/>
                  </a:lnTo>
                  <a:lnTo>
                    <a:pt x="4" y="234"/>
                  </a:lnTo>
                  <a:lnTo>
                    <a:pt x="5" y="239"/>
                  </a:lnTo>
                  <a:lnTo>
                    <a:pt x="6" y="244"/>
                  </a:lnTo>
                  <a:lnTo>
                    <a:pt x="6" y="249"/>
                  </a:lnTo>
                  <a:lnTo>
                    <a:pt x="7" y="255"/>
                  </a:lnTo>
                  <a:lnTo>
                    <a:pt x="7" y="262"/>
                  </a:lnTo>
                  <a:lnTo>
                    <a:pt x="9" y="266"/>
                  </a:lnTo>
                  <a:lnTo>
                    <a:pt x="9" y="267"/>
                  </a:lnTo>
                  <a:lnTo>
                    <a:pt x="90" y="289"/>
                  </a:lnTo>
                  <a:lnTo>
                    <a:pt x="89" y="286"/>
                  </a:lnTo>
                  <a:lnTo>
                    <a:pt x="88" y="285"/>
                  </a:lnTo>
                  <a:lnTo>
                    <a:pt x="84" y="280"/>
                  </a:lnTo>
                  <a:lnTo>
                    <a:pt x="80" y="276"/>
                  </a:lnTo>
                  <a:lnTo>
                    <a:pt x="75" y="268"/>
                  </a:lnTo>
                  <a:lnTo>
                    <a:pt x="70" y="261"/>
                  </a:lnTo>
                  <a:lnTo>
                    <a:pt x="67" y="257"/>
                  </a:lnTo>
                  <a:lnTo>
                    <a:pt x="64" y="253"/>
                  </a:lnTo>
                  <a:lnTo>
                    <a:pt x="61" y="248"/>
                  </a:lnTo>
                  <a:lnTo>
                    <a:pt x="58" y="245"/>
                  </a:lnTo>
                  <a:lnTo>
                    <a:pt x="55" y="239"/>
                  </a:lnTo>
                  <a:lnTo>
                    <a:pt x="52" y="234"/>
                  </a:lnTo>
                  <a:lnTo>
                    <a:pt x="50" y="229"/>
                  </a:lnTo>
                  <a:lnTo>
                    <a:pt x="47" y="225"/>
                  </a:lnTo>
                  <a:lnTo>
                    <a:pt x="43" y="220"/>
                  </a:lnTo>
                  <a:lnTo>
                    <a:pt x="42" y="213"/>
                  </a:lnTo>
                  <a:lnTo>
                    <a:pt x="39" y="208"/>
                  </a:lnTo>
                  <a:lnTo>
                    <a:pt x="37" y="204"/>
                  </a:lnTo>
                  <a:lnTo>
                    <a:pt x="34" y="198"/>
                  </a:lnTo>
                  <a:lnTo>
                    <a:pt x="33" y="193"/>
                  </a:lnTo>
                  <a:lnTo>
                    <a:pt x="30" y="188"/>
                  </a:lnTo>
                  <a:lnTo>
                    <a:pt x="29" y="183"/>
                  </a:lnTo>
                  <a:lnTo>
                    <a:pt x="28" y="177"/>
                  </a:lnTo>
                  <a:lnTo>
                    <a:pt x="28" y="172"/>
                  </a:lnTo>
                  <a:lnTo>
                    <a:pt x="28" y="169"/>
                  </a:lnTo>
                  <a:lnTo>
                    <a:pt x="28" y="163"/>
                  </a:lnTo>
                  <a:lnTo>
                    <a:pt x="28" y="158"/>
                  </a:lnTo>
                  <a:lnTo>
                    <a:pt x="28" y="154"/>
                  </a:lnTo>
                  <a:lnTo>
                    <a:pt x="28" y="148"/>
                  </a:lnTo>
                  <a:lnTo>
                    <a:pt x="28" y="144"/>
                  </a:lnTo>
                  <a:lnTo>
                    <a:pt x="28" y="139"/>
                  </a:lnTo>
                  <a:lnTo>
                    <a:pt x="29" y="134"/>
                  </a:lnTo>
                  <a:lnTo>
                    <a:pt x="29" y="130"/>
                  </a:lnTo>
                  <a:lnTo>
                    <a:pt x="32" y="125"/>
                  </a:lnTo>
                  <a:lnTo>
                    <a:pt x="32" y="121"/>
                  </a:lnTo>
                  <a:lnTo>
                    <a:pt x="33" y="116"/>
                  </a:lnTo>
                  <a:lnTo>
                    <a:pt x="34" y="112"/>
                  </a:lnTo>
                  <a:lnTo>
                    <a:pt x="35" y="107"/>
                  </a:lnTo>
                  <a:lnTo>
                    <a:pt x="37" y="103"/>
                  </a:lnTo>
                  <a:lnTo>
                    <a:pt x="38" y="98"/>
                  </a:lnTo>
                  <a:lnTo>
                    <a:pt x="38" y="94"/>
                  </a:lnTo>
                  <a:lnTo>
                    <a:pt x="41" y="92"/>
                  </a:lnTo>
                  <a:lnTo>
                    <a:pt x="43" y="83"/>
                  </a:lnTo>
                  <a:lnTo>
                    <a:pt x="46" y="78"/>
                  </a:lnTo>
                  <a:lnTo>
                    <a:pt x="47" y="71"/>
                  </a:lnTo>
                  <a:lnTo>
                    <a:pt x="50" y="66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3" y="57"/>
                  </a:lnTo>
                  <a:lnTo>
                    <a:pt x="55" y="57"/>
                  </a:lnTo>
                  <a:lnTo>
                    <a:pt x="84" y="27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2994" y="2670"/>
              <a:ext cx="17" cy="106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7" y="92"/>
                </a:cxn>
                <a:cxn ang="0">
                  <a:pos x="5" y="106"/>
                </a:cxn>
                <a:cxn ang="0">
                  <a:pos x="0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7" h="106">
                  <a:moveTo>
                    <a:pt x="16" y="2"/>
                  </a:moveTo>
                  <a:lnTo>
                    <a:pt x="17" y="92"/>
                  </a:lnTo>
                  <a:lnTo>
                    <a:pt x="5" y="106"/>
                  </a:lnTo>
                  <a:lnTo>
                    <a:pt x="0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2798" y="2651"/>
              <a:ext cx="184" cy="120"/>
            </a:xfrm>
            <a:custGeom>
              <a:avLst/>
              <a:gdLst/>
              <a:ahLst/>
              <a:cxnLst>
                <a:cxn ang="0">
                  <a:pos x="182" y="24"/>
                </a:cxn>
                <a:cxn ang="0">
                  <a:pos x="182" y="33"/>
                </a:cxn>
                <a:cxn ang="0">
                  <a:pos x="182" y="47"/>
                </a:cxn>
                <a:cxn ang="0">
                  <a:pos x="182" y="60"/>
                </a:cxn>
                <a:cxn ang="0">
                  <a:pos x="182" y="69"/>
                </a:cxn>
                <a:cxn ang="0">
                  <a:pos x="181" y="78"/>
                </a:cxn>
                <a:cxn ang="0">
                  <a:pos x="181" y="85"/>
                </a:cxn>
                <a:cxn ang="0">
                  <a:pos x="181" y="98"/>
                </a:cxn>
                <a:cxn ang="0">
                  <a:pos x="181" y="111"/>
                </a:cxn>
                <a:cxn ang="0">
                  <a:pos x="181" y="119"/>
                </a:cxn>
                <a:cxn ang="0">
                  <a:pos x="164" y="110"/>
                </a:cxn>
                <a:cxn ang="0">
                  <a:pos x="150" y="97"/>
                </a:cxn>
                <a:cxn ang="0">
                  <a:pos x="143" y="97"/>
                </a:cxn>
                <a:cxn ang="0">
                  <a:pos x="133" y="97"/>
                </a:cxn>
                <a:cxn ang="0">
                  <a:pos x="125" y="95"/>
                </a:cxn>
                <a:cxn ang="0">
                  <a:pos x="115" y="94"/>
                </a:cxn>
                <a:cxn ang="0">
                  <a:pos x="105" y="90"/>
                </a:cxn>
                <a:cxn ang="0">
                  <a:pos x="94" y="87"/>
                </a:cxn>
                <a:cxn ang="0">
                  <a:pos x="83" y="81"/>
                </a:cxn>
                <a:cxn ang="0">
                  <a:pos x="74" y="76"/>
                </a:cxn>
                <a:cxn ang="0">
                  <a:pos x="65" y="71"/>
                </a:cxn>
                <a:cxn ang="0">
                  <a:pos x="54" y="62"/>
                </a:cxn>
                <a:cxn ang="0">
                  <a:pos x="45" y="55"/>
                </a:cxn>
                <a:cxn ang="0">
                  <a:pos x="0" y="29"/>
                </a:cxn>
                <a:cxn ang="0">
                  <a:pos x="5" y="29"/>
                </a:cxn>
                <a:cxn ang="0">
                  <a:pos x="19" y="33"/>
                </a:cxn>
                <a:cxn ang="0">
                  <a:pos x="27" y="34"/>
                </a:cxn>
                <a:cxn ang="0">
                  <a:pos x="36" y="37"/>
                </a:cxn>
                <a:cxn ang="0">
                  <a:pos x="46" y="41"/>
                </a:cxn>
                <a:cxn ang="0">
                  <a:pos x="55" y="47"/>
                </a:cxn>
                <a:cxn ang="0">
                  <a:pos x="69" y="60"/>
                </a:cxn>
                <a:cxn ang="0">
                  <a:pos x="83" y="71"/>
                </a:cxn>
                <a:cxn ang="0">
                  <a:pos x="88" y="76"/>
                </a:cxn>
                <a:cxn ang="0">
                  <a:pos x="94" y="76"/>
                </a:cxn>
                <a:cxn ang="0">
                  <a:pos x="106" y="78"/>
                </a:cxn>
                <a:cxn ang="0">
                  <a:pos x="121" y="80"/>
                </a:cxn>
                <a:cxn ang="0">
                  <a:pos x="134" y="83"/>
                </a:cxn>
                <a:cxn ang="0">
                  <a:pos x="144" y="83"/>
                </a:cxn>
                <a:cxn ang="0">
                  <a:pos x="156" y="84"/>
                </a:cxn>
                <a:cxn ang="0">
                  <a:pos x="164" y="84"/>
                </a:cxn>
                <a:cxn ang="0">
                  <a:pos x="170" y="85"/>
                </a:cxn>
                <a:cxn ang="0">
                  <a:pos x="173" y="28"/>
                </a:cxn>
                <a:cxn ang="0">
                  <a:pos x="166" y="28"/>
                </a:cxn>
                <a:cxn ang="0">
                  <a:pos x="157" y="29"/>
                </a:cxn>
                <a:cxn ang="0">
                  <a:pos x="148" y="28"/>
                </a:cxn>
                <a:cxn ang="0">
                  <a:pos x="139" y="24"/>
                </a:cxn>
                <a:cxn ang="0">
                  <a:pos x="126" y="19"/>
                </a:cxn>
                <a:cxn ang="0">
                  <a:pos x="117" y="14"/>
                </a:cxn>
                <a:cxn ang="0">
                  <a:pos x="108" y="9"/>
                </a:cxn>
                <a:cxn ang="0">
                  <a:pos x="99" y="5"/>
                </a:cxn>
                <a:cxn ang="0">
                  <a:pos x="91" y="0"/>
                </a:cxn>
                <a:cxn ang="0">
                  <a:pos x="184" y="23"/>
                </a:cxn>
              </a:cxnLst>
              <a:rect l="0" t="0" r="r" b="b"/>
              <a:pathLst>
                <a:path w="184" h="120">
                  <a:moveTo>
                    <a:pt x="184" y="23"/>
                  </a:moveTo>
                  <a:lnTo>
                    <a:pt x="182" y="24"/>
                  </a:lnTo>
                  <a:lnTo>
                    <a:pt x="182" y="28"/>
                  </a:lnTo>
                  <a:lnTo>
                    <a:pt x="182" y="33"/>
                  </a:lnTo>
                  <a:lnTo>
                    <a:pt x="182" y="41"/>
                  </a:lnTo>
                  <a:lnTo>
                    <a:pt x="182" y="47"/>
                  </a:lnTo>
                  <a:lnTo>
                    <a:pt x="182" y="56"/>
                  </a:lnTo>
                  <a:lnTo>
                    <a:pt x="182" y="60"/>
                  </a:lnTo>
                  <a:lnTo>
                    <a:pt x="182" y="65"/>
                  </a:lnTo>
                  <a:lnTo>
                    <a:pt x="182" y="69"/>
                  </a:lnTo>
                  <a:lnTo>
                    <a:pt x="182" y="74"/>
                  </a:lnTo>
                  <a:lnTo>
                    <a:pt x="181" y="78"/>
                  </a:lnTo>
                  <a:lnTo>
                    <a:pt x="181" y="81"/>
                  </a:lnTo>
                  <a:lnTo>
                    <a:pt x="181" y="85"/>
                  </a:lnTo>
                  <a:lnTo>
                    <a:pt x="181" y="90"/>
                  </a:lnTo>
                  <a:lnTo>
                    <a:pt x="181" y="98"/>
                  </a:lnTo>
                  <a:lnTo>
                    <a:pt x="181" y="106"/>
                  </a:lnTo>
                  <a:lnTo>
                    <a:pt x="181" y="111"/>
                  </a:lnTo>
                  <a:lnTo>
                    <a:pt x="181" y="115"/>
                  </a:lnTo>
                  <a:lnTo>
                    <a:pt x="181" y="119"/>
                  </a:lnTo>
                  <a:lnTo>
                    <a:pt x="181" y="120"/>
                  </a:lnTo>
                  <a:lnTo>
                    <a:pt x="164" y="110"/>
                  </a:lnTo>
                  <a:lnTo>
                    <a:pt x="152" y="97"/>
                  </a:lnTo>
                  <a:lnTo>
                    <a:pt x="150" y="97"/>
                  </a:lnTo>
                  <a:lnTo>
                    <a:pt x="148" y="97"/>
                  </a:lnTo>
                  <a:lnTo>
                    <a:pt x="143" y="97"/>
                  </a:lnTo>
                  <a:lnTo>
                    <a:pt x="138" y="97"/>
                  </a:lnTo>
                  <a:lnTo>
                    <a:pt x="133" y="97"/>
                  </a:lnTo>
                  <a:lnTo>
                    <a:pt x="129" y="97"/>
                  </a:lnTo>
                  <a:lnTo>
                    <a:pt x="125" y="95"/>
                  </a:lnTo>
                  <a:lnTo>
                    <a:pt x="120" y="95"/>
                  </a:lnTo>
                  <a:lnTo>
                    <a:pt x="115" y="94"/>
                  </a:lnTo>
                  <a:lnTo>
                    <a:pt x="110" y="93"/>
                  </a:lnTo>
                  <a:lnTo>
                    <a:pt x="105" y="90"/>
                  </a:lnTo>
                  <a:lnTo>
                    <a:pt x="101" y="90"/>
                  </a:lnTo>
                  <a:lnTo>
                    <a:pt x="94" y="87"/>
                  </a:lnTo>
                  <a:lnTo>
                    <a:pt x="89" y="85"/>
                  </a:lnTo>
                  <a:lnTo>
                    <a:pt x="83" y="81"/>
                  </a:lnTo>
                  <a:lnTo>
                    <a:pt x="79" y="80"/>
                  </a:lnTo>
                  <a:lnTo>
                    <a:pt x="74" y="76"/>
                  </a:lnTo>
                  <a:lnTo>
                    <a:pt x="69" y="74"/>
                  </a:lnTo>
                  <a:lnTo>
                    <a:pt x="65" y="71"/>
                  </a:lnTo>
                  <a:lnTo>
                    <a:pt x="61" y="69"/>
                  </a:lnTo>
                  <a:lnTo>
                    <a:pt x="54" y="62"/>
                  </a:lnTo>
                  <a:lnTo>
                    <a:pt x="48" y="58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0" y="29"/>
                  </a:lnTo>
                  <a:lnTo>
                    <a:pt x="1" y="29"/>
                  </a:lnTo>
                  <a:lnTo>
                    <a:pt x="5" y="29"/>
                  </a:lnTo>
                  <a:lnTo>
                    <a:pt x="12" y="30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7" y="34"/>
                  </a:lnTo>
                  <a:lnTo>
                    <a:pt x="31" y="34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41"/>
                  </a:lnTo>
                  <a:lnTo>
                    <a:pt x="48" y="42"/>
                  </a:lnTo>
                  <a:lnTo>
                    <a:pt x="55" y="47"/>
                  </a:lnTo>
                  <a:lnTo>
                    <a:pt x="61" y="52"/>
                  </a:lnTo>
                  <a:lnTo>
                    <a:pt x="69" y="60"/>
                  </a:lnTo>
                  <a:lnTo>
                    <a:pt x="75" y="65"/>
                  </a:lnTo>
                  <a:lnTo>
                    <a:pt x="83" y="71"/>
                  </a:lnTo>
                  <a:lnTo>
                    <a:pt x="87" y="75"/>
                  </a:lnTo>
                  <a:lnTo>
                    <a:pt x="88" y="76"/>
                  </a:lnTo>
                  <a:lnTo>
                    <a:pt x="89" y="76"/>
                  </a:lnTo>
                  <a:lnTo>
                    <a:pt x="94" y="76"/>
                  </a:lnTo>
                  <a:lnTo>
                    <a:pt x="99" y="76"/>
                  </a:lnTo>
                  <a:lnTo>
                    <a:pt x="106" y="78"/>
                  </a:lnTo>
                  <a:lnTo>
                    <a:pt x="113" y="79"/>
                  </a:lnTo>
                  <a:lnTo>
                    <a:pt x="121" y="80"/>
                  </a:lnTo>
                  <a:lnTo>
                    <a:pt x="127" y="81"/>
                  </a:lnTo>
                  <a:lnTo>
                    <a:pt x="134" y="83"/>
                  </a:lnTo>
                  <a:lnTo>
                    <a:pt x="139" y="83"/>
                  </a:lnTo>
                  <a:lnTo>
                    <a:pt x="144" y="83"/>
                  </a:lnTo>
                  <a:lnTo>
                    <a:pt x="149" y="83"/>
                  </a:lnTo>
                  <a:lnTo>
                    <a:pt x="156" y="84"/>
                  </a:lnTo>
                  <a:lnTo>
                    <a:pt x="161" y="84"/>
                  </a:lnTo>
                  <a:lnTo>
                    <a:pt x="164" y="84"/>
                  </a:lnTo>
                  <a:lnTo>
                    <a:pt x="167" y="84"/>
                  </a:lnTo>
                  <a:lnTo>
                    <a:pt x="170" y="85"/>
                  </a:lnTo>
                  <a:lnTo>
                    <a:pt x="175" y="28"/>
                  </a:lnTo>
                  <a:lnTo>
                    <a:pt x="173" y="28"/>
                  </a:lnTo>
                  <a:lnTo>
                    <a:pt x="171" y="28"/>
                  </a:lnTo>
                  <a:lnTo>
                    <a:pt x="166" y="28"/>
                  </a:lnTo>
                  <a:lnTo>
                    <a:pt x="162" y="29"/>
                  </a:lnTo>
                  <a:lnTo>
                    <a:pt x="157" y="29"/>
                  </a:lnTo>
                  <a:lnTo>
                    <a:pt x="153" y="29"/>
                  </a:lnTo>
                  <a:lnTo>
                    <a:pt x="148" y="28"/>
                  </a:lnTo>
                  <a:lnTo>
                    <a:pt x="144" y="28"/>
                  </a:lnTo>
                  <a:lnTo>
                    <a:pt x="139" y="24"/>
                  </a:lnTo>
                  <a:lnTo>
                    <a:pt x="131" y="20"/>
                  </a:lnTo>
                  <a:lnTo>
                    <a:pt x="126" y="19"/>
                  </a:lnTo>
                  <a:lnTo>
                    <a:pt x="122" y="16"/>
                  </a:lnTo>
                  <a:lnTo>
                    <a:pt x="117" y="14"/>
                  </a:lnTo>
                  <a:lnTo>
                    <a:pt x="113" y="11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99" y="5"/>
                  </a:lnTo>
                  <a:lnTo>
                    <a:pt x="97" y="3"/>
                  </a:lnTo>
                  <a:lnTo>
                    <a:pt x="91" y="0"/>
                  </a:lnTo>
                  <a:lnTo>
                    <a:pt x="152" y="16"/>
                  </a:lnTo>
                  <a:lnTo>
                    <a:pt x="184" y="23"/>
                  </a:lnTo>
                  <a:lnTo>
                    <a:pt x="18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2457" y="2849"/>
              <a:ext cx="466" cy="276"/>
            </a:xfrm>
            <a:custGeom>
              <a:avLst/>
              <a:gdLst/>
              <a:ahLst/>
              <a:cxnLst>
                <a:cxn ang="0">
                  <a:pos x="457" y="169"/>
                </a:cxn>
                <a:cxn ang="0">
                  <a:pos x="442" y="170"/>
                </a:cxn>
                <a:cxn ang="0">
                  <a:pos x="423" y="171"/>
                </a:cxn>
                <a:cxn ang="0">
                  <a:pos x="402" y="172"/>
                </a:cxn>
                <a:cxn ang="0">
                  <a:pos x="389" y="175"/>
                </a:cxn>
                <a:cxn ang="0">
                  <a:pos x="377" y="176"/>
                </a:cxn>
                <a:cxn ang="0">
                  <a:pos x="364" y="178"/>
                </a:cxn>
                <a:cxn ang="0">
                  <a:pos x="351" y="180"/>
                </a:cxn>
                <a:cxn ang="0">
                  <a:pos x="337" y="181"/>
                </a:cxn>
                <a:cxn ang="0">
                  <a:pos x="325" y="184"/>
                </a:cxn>
                <a:cxn ang="0">
                  <a:pos x="305" y="188"/>
                </a:cxn>
                <a:cxn ang="0">
                  <a:pos x="284" y="192"/>
                </a:cxn>
                <a:cxn ang="0">
                  <a:pos x="271" y="198"/>
                </a:cxn>
                <a:cxn ang="0">
                  <a:pos x="260" y="206"/>
                </a:cxn>
                <a:cxn ang="0">
                  <a:pos x="253" y="222"/>
                </a:cxn>
                <a:cxn ang="0">
                  <a:pos x="251" y="240"/>
                </a:cxn>
                <a:cxn ang="0">
                  <a:pos x="253" y="258"/>
                </a:cxn>
                <a:cxn ang="0">
                  <a:pos x="256" y="273"/>
                </a:cxn>
                <a:cxn ang="0">
                  <a:pos x="173" y="215"/>
                </a:cxn>
                <a:cxn ang="0">
                  <a:pos x="167" y="198"/>
                </a:cxn>
                <a:cxn ang="0">
                  <a:pos x="159" y="185"/>
                </a:cxn>
                <a:cxn ang="0">
                  <a:pos x="151" y="171"/>
                </a:cxn>
                <a:cxn ang="0">
                  <a:pos x="142" y="155"/>
                </a:cxn>
                <a:cxn ang="0">
                  <a:pos x="133" y="139"/>
                </a:cxn>
                <a:cxn ang="0">
                  <a:pos x="123" y="124"/>
                </a:cxn>
                <a:cxn ang="0">
                  <a:pos x="114" y="110"/>
                </a:cxn>
                <a:cxn ang="0">
                  <a:pos x="104" y="94"/>
                </a:cxn>
                <a:cxn ang="0">
                  <a:pos x="90" y="82"/>
                </a:cxn>
                <a:cxn ang="0">
                  <a:pos x="72" y="69"/>
                </a:cxn>
                <a:cxn ang="0">
                  <a:pos x="60" y="62"/>
                </a:cxn>
                <a:cxn ang="0">
                  <a:pos x="47" y="56"/>
                </a:cxn>
                <a:cxn ang="0">
                  <a:pos x="34" y="48"/>
                </a:cxn>
                <a:cxn ang="0">
                  <a:pos x="17" y="41"/>
                </a:cxn>
                <a:cxn ang="0">
                  <a:pos x="3" y="34"/>
                </a:cxn>
                <a:cxn ang="0">
                  <a:pos x="58" y="36"/>
                </a:cxn>
                <a:cxn ang="0">
                  <a:pos x="70" y="43"/>
                </a:cxn>
                <a:cxn ang="0">
                  <a:pos x="88" y="59"/>
                </a:cxn>
                <a:cxn ang="0">
                  <a:pos x="110" y="79"/>
                </a:cxn>
                <a:cxn ang="0">
                  <a:pos x="131" y="101"/>
                </a:cxn>
                <a:cxn ang="0">
                  <a:pos x="146" y="124"/>
                </a:cxn>
                <a:cxn ang="0">
                  <a:pos x="155" y="140"/>
                </a:cxn>
                <a:cxn ang="0">
                  <a:pos x="163" y="155"/>
                </a:cxn>
                <a:cxn ang="0">
                  <a:pos x="172" y="167"/>
                </a:cxn>
                <a:cxn ang="0">
                  <a:pos x="181" y="181"/>
                </a:cxn>
                <a:cxn ang="0">
                  <a:pos x="189" y="194"/>
                </a:cxn>
                <a:cxn ang="0">
                  <a:pos x="198" y="207"/>
                </a:cxn>
                <a:cxn ang="0">
                  <a:pos x="211" y="226"/>
                </a:cxn>
                <a:cxn ang="0">
                  <a:pos x="217" y="234"/>
                </a:cxn>
                <a:cxn ang="0">
                  <a:pos x="284" y="165"/>
                </a:cxn>
                <a:cxn ang="0">
                  <a:pos x="466" y="169"/>
                </a:cxn>
              </a:cxnLst>
              <a:rect l="0" t="0" r="r" b="b"/>
              <a:pathLst>
                <a:path w="466" h="276">
                  <a:moveTo>
                    <a:pt x="466" y="169"/>
                  </a:moveTo>
                  <a:lnTo>
                    <a:pt x="463" y="169"/>
                  </a:lnTo>
                  <a:lnTo>
                    <a:pt x="457" y="169"/>
                  </a:lnTo>
                  <a:lnTo>
                    <a:pt x="453" y="169"/>
                  </a:lnTo>
                  <a:lnTo>
                    <a:pt x="448" y="169"/>
                  </a:lnTo>
                  <a:lnTo>
                    <a:pt x="442" y="170"/>
                  </a:lnTo>
                  <a:lnTo>
                    <a:pt x="437" y="171"/>
                  </a:lnTo>
                  <a:lnTo>
                    <a:pt x="429" y="171"/>
                  </a:lnTo>
                  <a:lnTo>
                    <a:pt x="423" y="171"/>
                  </a:lnTo>
                  <a:lnTo>
                    <a:pt x="415" y="172"/>
                  </a:lnTo>
                  <a:lnTo>
                    <a:pt x="407" y="172"/>
                  </a:lnTo>
                  <a:lnTo>
                    <a:pt x="402" y="172"/>
                  </a:lnTo>
                  <a:lnTo>
                    <a:pt x="398" y="174"/>
                  </a:lnTo>
                  <a:lnTo>
                    <a:pt x="393" y="175"/>
                  </a:lnTo>
                  <a:lnTo>
                    <a:pt x="389" y="175"/>
                  </a:lnTo>
                  <a:lnTo>
                    <a:pt x="386" y="175"/>
                  </a:lnTo>
                  <a:lnTo>
                    <a:pt x="382" y="176"/>
                  </a:lnTo>
                  <a:lnTo>
                    <a:pt x="377" y="176"/>
                  </a:lnTo>
                  <a:lnTo>
                    <a:pt x="373" y="178"/>
                  </a:lnTo>
                  <a:lnTo>
                    <a:pt x="369" y="178"/>
                  </a:lnTo>
                  <a:lnTo>
                    <a:pt x="364" y="178"/>
                  </a:lnTo>
                  <a:lnTo>
                    <a:pt x="360" y="179"/>
                  </a:lnTo>
                  <a:lnTo>
                    <a:pt x="355" y="180"/>
                  </a:lnTo>
                  <a:lnTo>
                    <a:pt x="351" y="180"/>
                  </a:lnTo>
                  <a:lnTo>
                    <a:pt x="346" y="180"/>
                  </a:lnTo>
                  <a:lnTo>
                    <a:pt x="342" y="181"/>
                  </a:lnTo>
                  <a:lnTo>
                    <a:pt x="337" y="181"/>
                  </a:lnTo>
                  <a:lnTo>
                    <a:pt x="333" y="181"/>
                  </a:lnTo>
                  <a:lnTo>
                    <a:pt x="328" y="183"/>
                  </a:lnTo>
                  <a:lnTo>
                    <a:pt x="325" y="184"/>
                  </a:lnTo>
                  <a:lnTo>
                    <a:pt x="321" y="184"/>
                  </a:lnTo>
                  <a:lnTo>
                    <a:pt x="312" y="185"/>
                  </a:lnTo>
                  <a:lnTo>
                    <a:pt x="305" y="188"/>
                  </a:lnTo>
                  <a:lnTo>
                    <a:pt x="298" y="189"/>
                  </a:lnTo>
                  <a:lnTo>
                    <a:pt x="290" y="190"/>
                  </a:lnTo>
                  <a:lnTo>
                    <a:pt x="284" y="192"/>
                  </a:lnTo>
                  <a:lnTo>
                    <a:pt x="280" y="194"/>
                  </a:lnTo>
                  <a:lnTo>
                    <a:pt x="274" y="195"/>
                  </a:lnTo>
                  <a:lnTo>
                    <a:pt x="271" y="198"/>
                  </a:lnTo>
                  <a:lnTo>
                    <a:pt x="267" y="199"/>
                  </a:lnTo>
                  <a:lnTo>
                    <a:pt x="265" y="202"/>
                  </a:lnTo>
                  <a:lnTo>
                    <a:pt x="260" y="206"/>
                  </a:lnTo>
                  <a:lnTo>
                    <a:pt x="257" y="211"/>
                  </a:lnTo>
                  <a:lnTo>
                    <a:pt x="254" y="216"/>
                  </a:lnTo>
                  <a:lnTo>
                    <a:pt x="253" y="222"/>
                  </a:lnTo>
                  <a:lnTo>
                    <a:pt x="251" y="227"/>
                  </a:lnTo>
                  <a:lnTo>
                    <a:pt x="251" y="234"/>
                  </a:lnTo>
                  <a:lnTo>
                    <a:pt x="251" y="240"/>
                  </a:lnTo>
                  <a:lnTo>
                    <a:pt x="252" y="247"/>
                  </a:lnTo>
                  <a:lnTo>
                    <a:pt x="252" y="253"/>
                  </a:lnTo>
                  <a:lnTo>
                    <a:pt x="253" y="258"/>
                  </a:lnTo>
                  <a:lnTo>
                    <a:pt x="253" y="262"/>
                  </a:lnTo>
                  <a:lnTo>
                    <a:pt x="254" y="267"/>
                  </a:lnTo>
                  <a:lnTo>
                    <a:pt x="256" y="273"/>
                  </a:lnTo>
                  <a:lnTo>
                    <a:pt x="257" y="276"/>
                  </a:lnTo>
                  <a:lnTo>
                    <a:pt x="175" y="216"/>
                  </a:lnTo>
                  <a:lnTo>
                    <a:pt x="173" y="215"/>
                  </a:lnTo>
                  <a:lnTo>
                    <a:pt x="172" y="211"/>
                  </a:lnTo>
                  <a:lnTo>
                    <a:pt x="169" y="206"/>
                  </a:lnTo>
                  <a:lnTo>
                    <a:pt x="167" y="198"/>
                  </a:lnTo>
                  <a:lnTo>
                    <a:pt x="163" y="194"/>
                  </a:lnTo>
                  <a:lnTo>
                    <a:pt x="160" y="189"/>
                  </a:lnTo>
                  <a:lnTo>
                    <a:pt x="159" y="185"/>
                  </a:lnTo>
                  <a:lnTo>
                    <a:pt x="156" y="181"/>
                  </a:lnTo>
                  <a:lnTo>
                    <a:pt x="154" y="176"/>
                  </a:lnTo>
                  <a:lnTo>
                    <a:pt x="151" y="171"/>
                  </a:lnTo>
                  <a:lnTo>
                    <a:pt x="147" y="165"/>
                  </a:lnTo>
                  <a:lnTo>
                    <a:pt x="146" y="161"/>
                  </a:lnTo>
                  <a:lnTo>
                    <a:pt x="142" y="155"/>
                  </a:lnTo>
                  <a:lnTo>
                    <a:pt x="139" y="149"/>
                  </a:lnTo>
                  <a:lnTo>
                    <a:pt x="136" y="143"/>
                  </a:lnTo>
                  <a:lnTo>
                    <a:pt x="133" y="139"/>
                  </a:lnTo>
                  <a:lnTo>
                    <a:pt x="130" y="133"/>
                  </a:lnTo>
                  <a:lnTo>
                    <a:pt x="127" y="128"/>
                  </a:lnTo>
                  <a:lnTo>
                    <a:pt x="123" y="124"/>
                  </a:lnTo>
                  <a:lnTo>
                    <a:pt x="121" y="119"/>
                  </a:lnTo>
                  <a:lnTo>
                    <a:pt x="117" y="114"/>
                  </a:lnTo>
                  <a:lnTo>
                    <a:pt x="114" y="110"/>
                  </a:lnTo>
                  <a:lnTo>
                    <a:pt x="112" y="105"/>
                  </a:lnTo>
                  <a:lnTo>
                    <a:pt x="110" y="102"/>
                  </a:lnTo>
                  <a:lnTo>
                    <a:pt x="104" y="94"/>
                  </a:lnTo>
                  <a:lnTo>
                    <a:pt x="100" y="91"/>
                  </a:lnTo>
                  <a:lnTo>
                    <a:pt x="95" y="85"/>
                  </a:lnTo>
                  <a:lnTo>
                    <a:pt x="90" y="82"/>
                  </a:lnTo>
                  <a:lnTo>
                    <a:pt x="82" y="77"/>
                  </a:lnTo>
                  <a:lnTo>
                    <a:pt x="76" y="73"/>
                  </a:lnTo>
                  <a:lnTo>
                    <a:pt x="72" y="69"/>
                  </a:lnTo>
                  <a:lnTo>
                    <a:pt x="67" y="68"/>
                  </a:lnTo>
                  <a:lnTo>
                    <a:pt x="63" y="65"/>
                  </a:lnTo>
                  <a:lnTo>
                    <a:pt x="60" y="62"/>
                  </a:lnTo>
                  <a:lnTo>
                    <a:pt x="54" y="60"/>
                  </a:lnTo>
                  <a:lnTo>
                    <a:pt x="51" y="59"/>
                  </a:lnTo>
                  <a:lnTo>
                    <a:pt x="47" y="56"/>
                  </a:lnTo>
                  <a:lnTo>
                    <a:pt x="43" y="53"/>
                  </a:lnTo>
                  <a:lnTo>
                    <a:pt x="38" y="51"/>
                  </a:lnTo>
                  <a:lnTo>
                    <a:pt x="34" y="48"/>
                  </a:lnTo>
                  <a:lnTo>
                    <a:pt x="29" y="47"/>
                  </a:lnTo>
                  <a:lnTo>
                    <a:pt x="25" y="45"/>
                  </a:lnTo>
                  <a:lnTo>
                    <a:pt x="17" y="41"/>
                  </a:lnTo>
                  <a:lnTo>
                    <a:pt x="12" y="38"/>
                  </a:lnTo>
                  <a:lnTo>
                    <a:pt x="7" y="37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128" y="0"/>
                  </a:lnTo>
                  <a:lnTo>
                    <a:pt x="58" y="36"/>
                  </a:lnTo>
                  <a:lnTo>
                    <a:pt x="61" y="37"/>
                  </a:lnTo>
                  <a:lnTo>
                    <a:pt x="65" y="39"/>
                  </a:lnTo>
                  <a:lnTo>
                    <a:pt x="70" y="43"/>
                  </a:lnTo>
                  <a:lnTo>
                    <a:pt x="75" y="47"/>
                  </a:lnTo>
                  <a:lnTo>
                    <a:pt x="81" y="52"/>
                  </a:lnTo>
                  <a:lnTo>
                    <a:pt x="88" y="59"/>
                  </a:lnTo>
                  <a:lnTo>
                    <a:pt x="95" y="65"/>
                  </a:lnTo>
                  <a:lnTo>
                    <a:pt x="103" y="73"/>
                  </a:lnTo>
                  <a:lnTo>
                    <a:pt x="110" y="79"/>
                  </a:lnTo>
                  <a:lnTo>
                    <a:pt x="117" y="87"/>
                  </a:lnTo>
                  <a:lnTo>
                    <a:pt x="124" y="94"/>
                  </a:lnTo>
                  <a:lnTo>
                    <a:pt x="131" y="101"/>
                  </a:lnTo>
                  <a:lnTo>
                    <a:pt x="137" y="108"/>
                  </a:lnTo>
                  <a:lnTo>
                    <a:pt x="141" y="116"/>
                  </a:lnTo>
                  <a:lnTo>
                    <a:pt x="146" y="124"/>
                  </a:lnTo>
                  <a:lnTo>
                    <a:pt x="147" y="129"/>
                  </a:lnTo>
                  <a:lnTo>
                    <a:pt x="153" y="137"/>
                  </a:lnTo>
                  <a:lnTo>
                    <a:pt x="155" y="140"/>
                  </a:lnTo>
                  <a:lnTo>
                    <a:pt x="156" y="146"/>
                  </a:lnTo>
                  <a:lnTo>
                    <a:pt x="160" y="149"/>
                  </a:lnTo>
                  <a:lnTo>
                    <a:pt x="163" y="155"/>
                  </a:lnTo>
                  <a:lnTo>
                    <a:pt x="165" y="158"/>
                  </a:lnTo>
                  <a:lnTo>
                    <a:pt x="168" y="163"/>
                  </a:lnTo>
                  <a:lnTo>
                    <a:pt x="172" y="167"/>
                  </a:lnTo>
                  <a:lnTo>
                    <a:pt x="174" y="172"/>
                  </a:lnTo>
                  <a:lnTo>
                    <a:pt x="177" y="176"/>
                  </a:lnTo>
                  <a:lnTo>
                    <a:pt x="181" y="181"/>
                  </a:lnTo>
                  <a:lnTo>
                    <a:pt x="183" y="185"/>
                  </a:lnTo>
                  <a:lnTo>
                    <a:pt x="187" y="190"/>
                  </a:lnTo>
                  <a:lnTo>
                    <a:pt x="189" y="194"/>
                  </a:lnTo>
                  <a:lnTo>
                    <a:pt x="192" y="199"/>
                  </a:lnTo>
                  <a:lnTo>
                    <a:pt x="195" y="203"/>
                  </a:lnTo>
                  <a:lnTo>
                    <a:pt x="198" y="207"/>
                  </a:lnTo>
                  <a:lnTo>
                    <a:pt x="202" y="215"/>
                  </a:lnTo>
                  <a:lnTo>
                    <a:pt x="207" y="222"/>
                  </a:lnTo>
                  <a:lnTo>
                    <a:pt x="211" y="226"/>
                  </a:lnTo>
                  <a:lnTo>
                    <a:pt x="215" y="231"/>
                  </a:lnTo>
                  <a:lnTo>
                    <a:pt x="216" y="233"/>
                  </a:lnTo>
                  <a:lnTo>
                    <a:pt x="217" y="234"/>
                  </a:lnTo>
                  <a:lnTo>
                    <a:pt x="235" y="194"/>
                  </a:lnTo>
                  <a:lnTo>
                    <a:pt x="210" y="147"/>
                  </a:lnTo>
                  <a:lnTo>
                    <a:pt x="284" y="165"/>
                  </a:lnTo>
                  <a:lnTo>
                    <a:pt x="466" y="133"/>
                  </a:lnTo>
                  <a:lnTo>
                    <a:pt x="466" y="169"/>
                  </a:lnTo>
                  <a:lnTo>
                    <a:pt x="466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2756" y="2795"/>
              <a:ext cx="199" cy="53"/>
            </a:xfrm>
            <a:custGeom>
              <a:avLst/>
              <a:gdLst/>
              <a:ahLst/>
              <a:cxnLst>
                <a:cxn ang="0">
                  <a:pos x="199" y="1"/>
                </a:cxn>
                <a:cxn ang="0">
                  <a:pos x="0" y="53"/>
                </a:cxn>
                <a:cxn ang="0">
                  <a:pos x="51" y="0"/>
                </a:cxn>
                <a:cxn ang="0">
                  <a:pos x="199" y="1"/>
                </a:cxn>
                <a:cxn ang="0">
                  <a:pos x="199" y="1"/>
                </a:cxn>
              </a:cxnLst>
              <a:rect l="0" t="0" r="r" b="b"/>
              <a:pathLst>
                <a:path w="199" h="53">
                  <a:moveTo>
                    <a:pt x="199" y="1"/>
                  </a:moveTo>
                  <a:lnTo>
                    <a:pt x="0" y="53"/>
                  </a:lnTo>
                  <a:lnTo>
                    <a:pt x="51" y="0"/>
                  </a:lnTo>
                  <a:lnTo>
                    <a:pt x="199" y="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2729" y="2411"/>
              <a:ext cx="846" cy="780"/>
            </a:xfrm>
            <a:custGeom>
              <a:avLst/>
              <a:gdLst/>
              <a:ahLst/>
              <a:cxnLst>
                <a:cxn ang="0">
                  <a:pos x="817" y="35"/>
                </a:cxn>
                <a:cxn ang="0">
                  <a:pos x="826" y="67"/>
                </a:cxn>
                <a:cxn ang="0">
                  <a:pos x="818" y="100"/>
                </a:cxn>
                <a:cxn ang="0">
                  <a:pos x="807" y="139"/>
                </a:cxn>
                <a:cxn ang="0">
                  <a:pos x="793" y="182"/>
                </a:cxn>
                <a:cxn ang="0">
                  <a:pos x="777" y="227"/>
                </a:cxn>
                <a:cxn ang="0">
                  <a:pos x="762" y="272"/>
                </a:cxn>
                <a:cxn ang="0">
                  <a:pos x="747" y="311"/>
                </a:cxn>
                <a:cxn ang="0">
                  <a:pos x="734" y="346"/>
                </a:cxn>
                <a:cxn ang="0">
                  <a:pos x="724" y="387"/>
                </a:cxn>
                <a:cxn ang="0">
                  <a:pos x="726" y="437"/>
                </a:cxn>
                <a:cxn ang="0">
                  <a:pos x="730" y="466"/>
                </a:cxn>
                <a:cxn ang="0">
                  <a:pos x="733" y="497"/>
                </a:cxn>
                <a:cxn ang="0">
                  <a:pos x="734" y="527"/>
                </a:cxn>
                <a:cxn ang="0">
                  <a:pos x="734" y="559"/>
                </a:cxn>
                <a:cxn ang="0">
                  <a:pos x="725" y="598"/>
                </a:cxn>
                <a:cxn ang="0">
                  <a:pos x="698" y="644"/>
                </a:cxn>
                <a:cxn ang="0">
                  <a:pos x="669" y="686"/>
                </a:cxn>
                <a:cxn ang="0">
                  <a:pos x="641" y="722"/>
                </a:cxn>
                <a:cxn ang="0">
                  <a:pos x="612" y="749"/>
                </a:cxn>
                <a:cxn ang="0">
                  <a:pos x="584" y="760"/>
                </a:cxn>
                <a:cxn ang="0">
                  <a:pos x="548" y="757"/>
                </a:cxn>
                <a:cxn ang="0">
                  <a:pos x="504" y="754"/>
                </a:cxn>
                <a:cxn ang="0">
                  <a:pos x="449" y="746"/>
                </a:cxn>
                <a:cxn ang="0">
                  <a:pos x="390" y="740"/>
                </a:cxn>
                <a:cxn ang="0">
                  <a:pos x="329" y="732"/>
                </a:cxn>
                <a:cxn ang="0">
                  <a:pos x="277" y="724"/>
                </a:cxn>
                <a:cxn ang="0">
                  <a:pos x="232" y="718"/>
                </a:cxn>
                <a:cxn ang="0">
                  <a:pos x="200" y="714"/>
                </a:cxn>
                <a:cxn ang="0">
                  <a:pos x="60" y="694"/>
                </a:cxn>
                <a:cxn ang="0">
                  <a:pos x="27" y="658"/>
                </a:cxn>
                <a:cxn ang="0">
                  <a:pos x="22" y="631"/>
                </a:cxn>
                <a:cxn ang="0">
                  <a:pos x="2" y="640"/>
                </a:cxn>
                <a:cxn ang="0">
                  <a:pos x="9" y="671"/>
                </a:cxn>
                <a:cxn ang="0">
                  <a:pos x="30" y="702"/>
                </a:cxn>
                <a:cxn ang="0">
                  <a:pos x="507" y="780"/>
                </a:cxn>
                <a:cxn ang="0">
                  <a:pos x="542" y="780"/>
                </a:cxn>
                <a:cxn ang="0">
                  <a:pos x="576" y="775"/>
                </a:cxn>
                <a:cxn ang="0">
                  <a:pos x="605" y="770"/>
                </a:cxn>
                <a:cxn ang="0">
                  <a:pos x="635" y="752"/>
                </a:cxn>
                <a:cxn ang="0">
                  <a:pos x="668" y="724"/>
                </a:cxn>
                <a:cxn ang="0">
                  <a:pos x="698" y="688"/>
                </a:cxn>
                <a:cxn ang="0">
                  <a:pos x="726" y="654"/>
                </a:cxn>
                <a:cxn ang="0">
                  <a:pos x="742" y="623"/>
                </a:cxn>
                <a:cxn ang="0">
                  <a:pos x="752" y="582"/>
                </a:cxn>
                <a:cxn ang="0">
                  <a:pos x="757" y="538"/>
                </a:cxn>
                <a:cxn ang="0">
                  <a:pos x="758" y="502"/>
                </a:cxn>
                <a:cxn ang="0">
                  <a:pos x="758" y="481"/>
                </a:cxn>
                <a:cxn ang="0">
                  <a:pos x="753" y="440"/>
                </a:cxn>
                <a:cxn ang="0">
                  <a:pos x="749" y="408"/>
                </a:cxn>
                <a:cxn ang="0">
                  <a:pos x="751" y="373"/>
                </a:cxn>
                <a:cxn ang="0">
                  <a:pos x="758" y="338"/>
                </a:cxn>
                <a:cxn ang="0">
                  <a:pos x="771" y="307"/>
                </a:cxn>
                <a:cxn ang="0">
                  <a:pos x="785" y="268"/>
                </a:cxn>
                <a:cxn ang="0">
                  <a:pos x="800" y="227"/>
                </a:cxn>
                <a:cxn ang="0">
                  <a:pos x="814" y="183"/>
                </a:cxn>
                <a:cxn ang="0">
                  <a:pos x="828" y="145"/>
                </a:cxn>
                <a:cxn ang="0">
                  <a:pos x="837" y="112"/>
                </a:cxn>
                <a:cxn ang="0">
                  <a:pos x="846" y="75"/>
                </a:cxn>
                <a:cxn ang="0">
                  <a:pos x="841" y="39"/>
                </a:cxn>
                <a:cxn ang="0">
                  <a:pos x="830" y="12"/>
                </a:cxn>
                <a:cxn ang="0">
                  <a:pos x="790" y="38"/>
                </a:cxn>
              </a:cxnLst>
              <a:rect l="0" t="0" r="r" b="b"/>
              <a:pathLst>
                <a:path w="846" h="780">
                  <a:moveTo>
                    <a:pt x="790" y="38"/>
                  </a:moveTo>
                  <a:lnTo>
                    <a:pt x="790" y="36"/>
                  </a:lnTo>
                  <a:lnTo>
                    <a:pt x="794" y="35"/>
                  </a:lnTo>
                  <a:lnTo>
                    <a:pt x="798" y="32"/>
                  </a:lnTo>
                  <a:lnTo>
                    <a:pt x="805" y="31"/>
                  </a:lnTo>
                  <a:lnTo>
                    <a:pt x="811" y="31"/>
                  </a:lnTo>
                  <a:lnTo>
                    <a:pt x="817" y="35"/>
                  </a:lnTo>
                  <a:lnTo>
                    <a:pt x="819" y="36"/>
                  </a:lnTo>
                  <a:lnTo>
                    <a:pt x="823" y="41"/>
                  </a:lnTo>
                  <a:lnTo>
                    <a:pt x="825" y="45"/>
                  </a:lnTo>
                  <a:lnTo>
                    <a:pt x="827" y="53"/>
                  </a:lnTo>
                  <a:lnTo>
                    <a:pt x="827" y="57"/>
                  </a:lnTo>
                  <a:lnTo>
                    <a:pt x="827" y="62"/>
                  </a:lnTo>
                  <a:lnTo>
                    <a:pt x="826" y="67"/>
                  </a:lnTo>
                  <a:lnTo>
                    <a:pt x="825" y="75"/>
                  </a:lnTo>
                  <a:lnTo>
                    <a:pt x="823" y="78"/>
                  </a:lnTo>
                  <a:lnTo>
                    <a:pt x="823" y="82"/>
                  </a:lnTo>
                  <a:lnTo>
                    <a:pt x="821" y="87"/>
                  </a:lnTo>
                  <a:lnTo>
                    <a:pt x="821" y="91"/>
                  </a:lnTo>
                  <a:lnTo>
                    <a:pt x="819" y="96"/>
                  </a:lnTo>
                  <a:lnTo>
                    <a:pt x="818" y="100"/>
                  </a:lnTo>
                  <a:lnTo>
                    <a:pt x="817" y="105"/>
                  </a:lnTo>
                  <a:lnTo>
                    <a:pt x="816" y="112"/>
                  </a:lnTo>
                  <a:lnTo>
                    <a:pt x="814" y="117"/>
                  </a:lnTo>
                  <a:lnTo>
                    <a:pt x="812" y="122"/>
                  </a:lnTo>
                  <a:lnTo>
                    <a:pt x="811" y="127"/>
                  </a:lnTo>
                  <a:lnTo>
                    <a:pt x="809" y="133"/>
                  </a:lnTo>
                  <a:lnTo>
                    <a:pt x="807" y="139"/>
                  </a:lnTo>
                  <a:lnTo>
                    <a:pt x="805" y="145"/>
                  </a:lnTo>
                  <a:lnTo>
                    <a:pt x="803" y="151"/>
                  </a:lnTo>
                  <a:lnTo>
                    <a:pt x="802" y="158"/>
                  </a:lnTo>
                  <a:lnTo>
                    <a:pt x="799" y="164"/>
                  </a:lnTo>
                  <a:lnTo>
                    <a:pt x="798" y="169"/>
                  </a:lnTo>
                  <a:lnTo>
                    <a:pt x="795" y="176"/>
                  </a:lnTo>
                  <a:lnTo>
                    <a:pt x="793" y="182"/>
                  </a:lnTo>
                  <a:lnTo>
                    <a:pt x="790" y="188"/>
                  </a:lnTo>
                  <a:lnTo>
                    <a:pt x="789" y="195"/>
                  </a:lnTo>
                  <a:lnTo>
                    <a:pt x="786" y="202"/>
                  </a:lnTo>
                  <a:lnTo>
                    <a:pt x="785" y="209"/>
                  </a:lnTo>
                  <a:lnTo>
                    <a:pt x="781" y="214"/>
                  </a:lnTo>
                  <a:lnTo>
                    <a:pt x="780" y="222"/>
                  </a:lnTo>
                  <a:lnTo>
                    <a:pt x="777" y="227"/>
                  </a:lnTo>
                  <a:lnTo>
                    <a:pt x="775" y="234"/>
                  </a:lnTo>
                  <a:lnTo>
                    <a:pt x="772" y="240"/>
                  </a:lnTo>
                  <a:lnTo>
                    <a:pt x="771" y="247"/>
                  </a:lnTo>
                  <a:lnTo>
                    <a:pt x="768" y="252"/>
                  </a:lnTo>
                  <a:lnTo>
                    <a:pt x="766" y="260"/>
                  </a:lnTo>
                  <a:lnTo>
                    <a:pt x="763" y="265"/>
                  </a:lnTo>
                  <a:lnTo>
                    <a:pt x="762" y="272"/>
                  </a:lnTo>
                  <a:lnTo>
                    <a:pt x="760" y="277"/>
                  </a:lnTo>
                  <a:lnTo>
                    <a:pt x="757" y="283"/>
                  </a:lnTo>
                  <a:lnTo>
                    <a:pt x="754" y="289"/>
                  </a:lnTo>
                  <a:lnTo>
                    <a:pt x="753" y="295"/>
                  </a:lnTo>
                  <a:lnTo>
                    <a:pt x="751" y="301"/>
                  </a:lnTo>
                  <a:lnTo>
                    <a:pt x="749" y="307"/>
                  </a:lnTo>
                  <a:lnTo>
                    <a:pt x="747" y="311"/>
                  </a:lnTo>
                  <a:lnTo>
                    <a:pt x="744" y="316"/>
                  </a:lnTo>
                  <a:lnTo>
                    <a:pt x="742" y="321"/>
                  </a:lnTo>
                  <a:lnTo>
                    <a:pt x="740" y="327"/>
                  </a:lnTo>
                  <a:lnTo>
                    <a:pt x="738" y="332"/>
                  </a:lnTo>
                  <a:lnTo>
                    <a:pt x="737" y="337"/>
                  </a:lnTo>
                  <a:lnTo>
                    <a:pt x="735" y="341"/>
                  </a:lnTo>
                  <a:lnTo>
                    <a:pt x="734" y="346"/>
                  </a:lnTo>
                  <a:lnTo>
                    <a:pt x="732" y="353"/>
                  </a:lnTo>
                  <a:lnTo>
                    <a:pt x="729" y="361"/>
                  </a:lnTo>
                  <a:lnTo>
                    <a:pt x="728" y="367"/>
                  </a:lnTo>
                  <a:lnTo>
                    <a:pt x="728" y="373"/>
                  </a:lnTo>
                  <a:lnTo>
                    <a:pt x="725" y="376"/>
                  </a:lnTo>
                  <a:lnTo>
                    <a:pt x="724" y="382"/>
                  </a:lnTo>
                  <a:lnTo>
                    <a:pt x="724" y="387"/>
                  </a:lnTo>
                  <a:lnTo>
                    <a:pt x="724" y="393"/>
                  </a:lnTo>
                  <a:lnTo>
                    <a:pt x="724" y="399"/>
                  </a:lnTo>
                  <a:lnTo>
                    <a:pt x="724" y="406"/>
                  </a:lnTo>
                  <a:lnTo>
                    <a:pt x="725" y="413"/>
                  </a:lnTo>
                  <a:lnTo>
                    <a:pt x="725" y="421"/>
                  </a:lnTo>
                  <a:lnTo>
                    <a:pt x="725" y="428"/>
                  </a:lnTo>
                  <a:lnTo>
                    <a:pt x="726" y="437"/>
                  </a:lnTo>
                  <a:lnTo>
                    <a:pt x="726" y="440"/>
                  </a:lnTo>
                  <a:lnTo>
                    <a:pt x="728" y="444"/>
                  </a:lnTo>
                  <a:lnTo>
                    <a:pt x="728" y="449"/>
                  </a:lnTo>
                  <a:lnTo>
                    <a:pt x="729" y="453"/>
                  </a:lnTo>
                  <a:lnTo>
                    <a:pt x="729" y="457"/>
                  </a:lnTo>
                  <a:lnTo>
                    <a:pt x="729" y="462"/>
                  </a:lnTo>
                  <a:lnTo>
                    <a:pt x="730" y="466"/>
                  </a:lnTo>
                  <a:lnTo>
                    <a:pt x="730" y="471"/>
                  </a:lnTo>
                  <a:lnTo>
                    <a:pt x="730" y="475"/>
                  </a:lnTo>
                  <a:lnTo>
                    <a:pt x="732" y="480"/>
                  </a:lnTo>
                  <a:lnTo>
                    <a:pt x="733" y="484"/>
                  </a:lnTo>
                  <a:lnTo>
                    <a:pt x="733" y="489"/>
                  </a:lnTo>
                  <a:lnTo>
                    <a:pt x="733" y="493"/>
                  </a:lnTo>
                  <a:lnTo>
                    <a:pt x="733" y="497"/>
                  </a:lnTo>
                  <a:lnTo>
                    <a:pt x="733" y="502"/>
                  </a:lnTo>
                  <a:lnTo>
                    <a:pt x="734" y="506"/>
                  </a:lnTo>
                  <a:lnTo>
                    <a:pt x="734" y="511"/>
                  </a:lnTo>
                  <a:lnTo>
                    <a:pt x="734" y="515"/>
                  </a:lnTo>
                  <a:lnTo>
                    <a:pt x="734" y="520"/>
                  </a:lnTo>
                  <a:lnTo>
                    <a:pt x="734" y="523"/>
                  </a:lnTo>
                  <a:lnTo>
                    <a:pt x="734" y="527"/>
                  </a:lnTo>
                  <a:lnTo>
                    <a:pt x="734" y="532"/>
                  </a:lnTo>
                  <a:lnTo>
                    <a:pt x="734" y="536"/>
                  </a:lnTo>
                  <a:lnTo>
                    <a:pt x="734" y="541"/>
                  </a:lnTo>
                  <a:lnTo>
                    <a:pt x="734" y="545"/>
                  </a:lnTo>
                  <a:lnTo>
                    <a:pt x="734" y="550"/>
                  </a:lnTo>
                  <a:lnTo>
                    <a:pt x="734" y="554"/>
                  </a:lnTo>
                  <a:lnTo>
                    <a:pt x="734" y="559"/>
                  </a:lnTo>
                  <a:lnTo>
                    <a:pt x="733" y="567"/>
                  </a:lnTo>
                  <a:lnTo>
                    <a:pt x="732" y="575"/>
                  </a:lnTo>
                  <a:lnTo>
                    <a:pt x="730" y="578"/>
                  </a:lnTo>
                  <a:lnTo>
                    <a:pt x="730" y="584"/>
                  </a:lnTo>
                  <a:lnTo>
                    <a:pt x="729" y="587"/>
                  </a:lnTo>
                  <a:lnTo>
                    <a:pt x="729" y="591"/>
                  </a:lnTo>
                  <a:lnTo>
                    <a:pt x="725" y="598"/>
                  </a:lnTo>
                  <a:lnTo>
                    <a:pt x="723" y="605"/>
                  </a:lnTo>
                  <a:lnTo>
                    <a:pt x="719" y="613"/>
                  </a:lnTo>
                  <a:lnTo>
                    <a:pt x="716" y="619"/>
                  </a:lnTo>
                  <a:lnTo>
                    <a:pt x="711" y="626"/>
                  </a:lnTo>
                  <a:lnTo>
                    <a:pt x="707" y="632"/>
                  </a:lnTo>
                  <a:lnTo>
                    <a:pt x="702" y="637"/>
                  </a:lnTo>
                  <a:lnTo>
                    <a:pt x="698" y="644"/>
                  </a:lnTo>
                  <a:lnTo>
                    <a:pt x="695" y="650"/>
                  </a:lnTo>
                  <a:lnTo>
                    <a:pt x="691" y="656"/>
                  </a:lnTo>
                  <a:lnTo>
                    <a:pt x="686" y="662"/>
                  </a:lnTo>
                  <a:lnTo>
                    <a:pt x="682" y="669"/>
                  </a:lnTo>
                  <a:lnTo>
                    <a:pt x="678" y="674"/>
                  </a:lnTo>
                  <a:lnTo>
                    <a:pt x="673" y="679"/>
                  </a:lnTo>
                  <a:lnTo>
                    <a:pt x="669" y="686"/>
                  </a:lnTo>
                  <a:lnTo>
                    <a:pt x="665" y="692"/>
                  </a:lnTo>
                  <a:lnTo>
                    <a:pt x="660" y="697"/>
                  </a:lnTo>
                  <a:lnTo>
                    <a:pt x="658" y="702"/>
                  </a:lnTo>
                  <a:lnTo>
                    <a:pt x="654" y="708"/>
                  </a:lnTo>
                  <a:lnTo>
                    <a:pt x="650" y="714"/>
                  </a:lnTo>
                  <a:lnTo>
                    <a:pt x="645" y="718"/>
                  </a:lnTo>
                  <a:lnTo>
                    <a:pt x="641" y="722"/>
                  </a:lnTo>
                  <a:lnTo>
                    <a:pt x="637" y="727"/>
                  </a:lnTo>
                  <a:lnTo>
                    <a:pt x="633" y="731"/>
                  </a:lnTo>
                  <a:lnTo>
                    <a:pt x="628" y="734"/>
                  </a:lnTo>
                  <a:lnTo>
                    <a:pt x="625" y="738"/>
                  </a:lnTo>
                  <a:lnTo>
                    <a:pt x="621" y="742"/>
                  </a:lnTo>
                  <a:lnTo>
                    <a:pt x="617" y="746"/>
                  </a:lnTo>
                  <a:lnTo>
                    <a:pt x="612" y="749"/>
                  </a:lnTo>
                  <a:lnTo>
                    <a:pt x="608" y="751"/>
                  </a:lnTo>
                  <a:lnTo>
                    <a:pt x="604" y="754"/>
                  </a:lnTo>
                  <a:lnTo>
                    <a:pt x="600" y="756"/>
                  </a:lnTo>
                  <a:lnTo>
                    <a:pt x="595" y="756"/>
                  </a:lnTo>
                  <a:lnTo>
                    <a:pt x="591" y="757"/>
                  </a:lnTo>
                  <a:lnTo>
                    <a:pt x="588" y="759"/>
                  </a:lnTo>
                  <a:lnTo>
                    <a:pt x="584" y="760"/>
                  </a:lnTo>
                  <a:lnTo>
                    <a:pt x="577" y="760"/>
                  </a:lnTo>
                  <a:lnTo>
                    <a:pt x="571" y="760"/>
                  </a:lnTo>
                  <a:lnTo>
                    <a:pt x="567" y="759"/>
                  </a:lnTo>
                  <a:lnTo>
                    <a:pt x="563" y="759"/>
                  </a:lnTo>
                  <a:lnTo>
                    <a:pt x="558" y="757"/>
                  </a:lnTo>
                  <a:lnTo>
                    <a:pt x="554" y="757"/>
                  </a:lnTo>
                  <a:lnTo>
                    <a:pt x="548" y="757"/>
                  </a:lnTo>
                  <a:lnTo>
                    <a:pt x="543" y="756"/>
                  </a:lnTo>
                  <a:lnTo>
                    <a:pt x="537" y="756"/>
                  </a:lnTo>
                  <a:lnTo>
                    <a:pt x="530" y="756"/>
                  </a:lnTo>
                  <a:lnTo>
                    <a:pt x="524" y="755"/>
                  </a:lnTo>
                  <a:lnTo>
                    <a:pt x="518" y="754"/>
                  </a:lnTo>
                  <a:lnTo>
                    <a:pt x="511" y="754"/>
                  </a:lnTo>
                  <a:lnTo>
                    <a:pt x="504" y="754"/>
                  </a:lnTo>
                  <a:lnTo>
                    <a:pt x="496" y="752"/>
                  </a:lnTo>
                  <a:lnTo>
                    <a:pt x="488" y="751"/>
                  </a:lnTo>
                  <a:lnTo>
                    <a:pt x="481" y="750"/>
                  </a:lnTo>
                  <a:lnTo>
                    <a:pt x="473" y="750"/>
                  </a:lnTo>
                  <a:lnTo>
                    <a:pt x="465" y="749"/>
                  </a:lnTo>
                  <a:lnTo>
                    <a:pt x="456" y="747"/>
                  </a:lnTo>
                  <a:lnTo>
                    <a:pt x="449" y="746"/>
                  </a:lnTo>
                  <a:lnTo>
                    <a:pt x="441" y="746"/>
                  </a:lnTo>
                  <a:lnTo>
                    <a:pt x="432" y="745"/>
                  </a:lnTo>
                  <a:lnTo>
                    <a:pt x="425" y="743"/>
                  </a:lnTo>
                  <a:lnTo>
                    <a:pt x="416" y="742"/>
                  </a:lnTo>
                  <a:lnTo>
                    <a:pt x="407" y="741"/>
                  </a:lnTo>
                  <a:lnTo>
                    <a:pt x="398" y="740"/>
                  </a:lnTo>
                  <a:lnTo>
                    <a:pt x="390" y="740"/>
                  </a:lnTo>
                  <a:lnTo>
                    <a:pt x="381" y="738"/>
                  </a:lnTo>
                  <a:lnTo>
                    <a:pt x="374" y="738"/>
                  </a:lnTo>
                  <a:lnTo>
                    <a:pt x="365" y="736"/>
                  </a:lnTo>
                  <a:lnTo>
                    <a:pt x="356" y="736"/>
                  </a:lnTo>
                  <a:lnTo>
                    <a:pt x="347" y="734"/>
                  </a:lnTo>
                  <a:lnTo>
                    <a:pt x="338" y="733"/>
                  </a:lnTo>
                  <a:lnTo>
                    <a:pt x="329" y="732"/>
                  </a:lnTo>
                  <a:lnTo>
                    <a:pt x="321" y="731"/>
                  </a:lnTo>
                  <a:lnTo>
                    <a:pt x="314" y="729"/>
                  </a:lnTo>
                  <a:lnTo>
                    <a:pt x="306" y="728"/>
                  </a:lnTo>
                  <a:lnTo>
                    <a:pt x="298" y="727"/>
                  </a:lnTo>
                  <a:lnTo>
                    <a:pt x="291" y="727"/>
                  </a:lnTo>
                  <a:lnTo>
                    <a:pt x="283" y="725"/>
                  </a:lnTo>
                  <a:lnTo>
                    <a:pt x="277" y="724"/>
                  </a:lnTo>
                  <a:lnTo>
                    <a:pt x="269" y="723"/>
                  </a:lnTo>
                  <a:lnTo>
                    <a:pt x="261" y="723"/>
                  </a:lnTo>
                  <a:lnTo>
                    <a:pt x="256" y="722"/>
                  </a:lnTo>
                  <a:lnTo>
                    <a:pt x="250" y="722"/>
                  </a:lnTo>
                  <a:lnTo>
                    <a:pt x="244" y="719"/>
                  </a:lnTo>
                  <a:lnTo>
                    <a:pt x="239" y="719"/>
                  </a:lnTo>
                  <a:lnTo>
                    <a:pt x="232" y="718"/>
                  </a:lnTo>
                  <a:lnTo>
                    <a:pt x="227" y="718"/>
                  </a:lnTo>
                  <a:lnTo>
                    <a:pt x="222" y="718"/>
                  </a:lnTo>
                  <a:lnTo>
                    <a:pt x="218" y="717"/>
                  </a:lnTo>
                  <a:lnTo>
                    <a:pt x="213" y="715"/>
                  </a:lnTo>
                  <a:lnTo>
                    <a:pt x="210" y="715"/>
                  </a:lnTo>
                  <a:lnTo>
                    <a:pt x="204" y="715"/>
                  </a:lnTo>
                  <a:lnTo>
                    <a:pt x="200" y="714"/>
                  </a:lnTo>
                  <a:lnTo>
                    <a:pt x="196" y="714"/>
                  </a:lnTo>
                  <a:lnTo>
                    <a:pt x="196" y="714"/>
                  </a:lnTo>
                  <a:lnTo>
                    <a:pt x="78" y="706"/>
                  </a:lnTo>
                  <a:lnTo>
                    <a:pt x="75" y="705"/>
                  </a:lnTo>
                  <a:lnTo>
                    <a:pt x="72" y="702"/>
                  </a:lnTo>
                  <a:lnTo>
                    <a:pt x="65" y="697"/>
                  </a:lnTo>
                  <a:lnTo>
                    <a:pt x="60" y="694"/>
                  </a:lnTo>
                  <a:lnTo>
                    <a:pt x="53" y="688"/>
                  </a:lnTo>
                  <a:lnTo>
                    <a:pt x="45" y="683"/>
                  </a:lnTo>
                  <a:lnTo>
                    <a:pt x="38" y="678"/>
                  </a:lnTo>
                  <a:lnTo>
                    <a:pt x="35" y="674"/>
                  </a:lnTo>
                  <a:lnTo>
                    <a:pt x="31" y="669"/>
                  </a:lnTo>
                  <a:lnTo>
                    <a:pt x="28" y="662"/>
                  </a:lnTo>
                  <a:lnTo>
                    <a:pt x="27" y="658"/>
                  </a:lnTo>
                  <a:lnTo>
                    <a:pt x="26" y="654"/>
                  </a:lnTo>
                  <a:lnTo>
                    <a:pt x="24" y="649"/>
                  </a:lnTo>
                  <a:lnTo>
                    <a:pt x="24" y="645"/>
                  </a:lnTo>
                  <a:lnTo>
                    <a:pt x="23" y="641"/>
                  </a:lnTo>
                  <a:lnTo>
                    <a:pt x="22" y="636"/>
                  </a:lnTo>
                  <a:lnTo>
                    <a:pt x="22" y="632"/>
                  </a:lnTo>
                  <a:lnTo>
                    <a:pt x="22" y="631"/>
                  </a:lnTo>
                  <a:lnTo>
                    <a:pt x="22" y="626"/>
                  </a:lnTo>
                  <a:lnTo>
                    <a:pt x="22" y="624"/>
                  </a:lnTo>
                  <a:lnTo>
                    <a:pt x="0" y="630"/>
                  </a:lnTo>
                  <a:lnTo>
                    <a:pt x="0" y="631"/>
                  </a:lnTo>
                  <a:lnTo>
                    <a:pt x="0" y="635"/>
                  </a:lnTo>
                  <a:lnTo>
                    <a:pt x="0" y="636"/>
                  </a:lnTo>
                  <a:lnTo>
                    <a:pt x="2" y="640"/>
                  </a:lnTo>
                  <a:lnTo>
                    <a:pt x="2" y="644"/>
                  </a:lnTo>
                  <a:lnTo>
                    <a:pt x="4" y="649"/>
                  </a:lnTo>
                  <a:lnTo>
                    <a:pt x="4" y="653"/>
                  </a:lnTo>
                  <a:lnTo>
                    <a:pt x="5" y="656"/>
                  </a:lnTo>
                  <a:lnTo>
                    <a:pt x="5" y="662"/>
                  </a:lnTo>
                  <a:lnTo>
                    <a:pt x="8" y="665"/>
                  </a:lnTo>
                  <a:lnTo>
                    <a:pt x="9" y="671"/>
                  </a:lnTo>
                  <a:lnTo>
                    <a:pt x="10" y="676"/>
                  </a:lnTo>
                  <a:lnTo>
                    <a:pt x="13" y="681"/>
                  </a:lnTo>
                  <a:lnTo>
                    <a:pt x="17" y="686"/>
                  </a:lnTo>
                  <a:lnTo>
                    <a:pt x="18" y="690"/>
                  </a:lnTo>
                  <a:lnTo>
                    <a:pt x="22" y="694"/>
                  </a:lnTo>
                  <a:lnTo>
                    <a:pt x="24" y="697"/>
                  </a:lnTo>
                  <a:lnTo>
                    <a:pt x="30" y="702"/>
                  </a:lnTo>
                  <a:lnTo>
                    <a:pt x="36" y="709"/>
                  </a:lnTo>
                  <a:lnTo>
                    <a:pt x="45" y="715"/>
                  </a:lnTo>
                  <a:lnTo>
                    <a:pt x="51" y="720"/>
                  </a:lnTo>
                  <a:lnTo>
                    <a:pt x="58" y="724"/>
                  </a:lnTo>
                  <a:lnTo>
                    <a:pt x="61" y="727"/>
                  </a:lnTo>
                  <a:lnTo>
                    <a:pt x="64" y="728"/>
                  </a:lnTo>
                  <a:lnTo>
                    <a:pt x="507" y="780"/>
                  </a:lnTo>
                  <a:lnTo>
                    <a:pt x="510" y="780"/>
                  </a:lnTo>
                  <a:lnTo>
                    <a:pt x="512" y="780"/>
                  </a:lnTo>
                  <a:lnTo>
                    <a:pt x="516" y="780"/>
                  </a:lnTo>
                  <a:lnTo>
                    <a:pt x="521" y="780"/>
                  </a:lnTo>
                  <a:lnTo>
                    <a:pt x="528" y="780"/>
                  </a:lnTo>
                  <a:lnTo>
                    <a:pt x="534" y="780"/>
                  </a:lnTo>
                  <a:lnTo>
                    <a:pt x="542" y="780"/>
                  </a:lnTo>
                  <a:lnTo>
                    <a:pt x="548" y="779"/>
                  </a:lnTo>
                  <a:lnTo>
                    <a:pt x="556" y="779"/>
                  </a:lnTo>
                  <a:lnTo>
                    <a:pt x="560" y="778"/>
                  </a:lnTo>
                  <a:lnTo>
                    <a:pt x="563" y="778"/>
                  </a:lnTo>
                  <a:lnTo>
                    <a:pt x="568" y="778"/>
                  </a:lnTo>
                  <a:lnTo>
                    <a:pt x="572" y="778"/>
                  </a:lnTo>
                  <a:lnTo>
                    <a:pt x="576" y="775"/>
                  </a:lnTo>
                  <a:lnTo>
                    <a:pt x="581" y="775"/>
                  </a:lnTo>
                  <a:lnTo>
                    <a:pt x="585" y="774"/>
                  </a:lnTo>
                  <a:lnTo>
                    <a:pt x="589" y="774"/>
                  </a:lnTo>
                  <a:lnTo>
                    <a:pt x="593" y="773"/>
                  </a:lnTo>
                  <a:lnTo>
                    <a:pt x="598" y="773"/>
                  </a:lnTo>
                  <a:lnTo>
                    <a:pt x="602" y="772"/>
                  </a:lnTo>
                  <a:lnTo>
                    <a:pt x="605" y="770"/>
                  </a:lnTo>
                  <a:lnTo>
                    <a:pt x="608" y="769"/>
                  </a:lnTo>
                  <a:lnTo>
                    <a:pt x="612" y="766"/>
                  </a:lnTo>
                  <a:lnTo>
                    <a:pt x="617" y="764"/>
                  </a:lnTo>
                  <a:lnTo>
                    <a:pt x="621" y="763"/>
                  </a:lnTo>
                  <a:lnTo>
                    <a:pt x="626" y="759"/>
                  </a:lnTo>
                  <a:lnTo>
                    <a:pt x="630" y="756"/>
                  </a:lnTo>
                  <a:lnTo>
                    <a:pt x="635" y="752"/>
                  </a:lnTo>
                  <a:lnTo>
                    <a:pt x="639" y="750"/>
                  </a:lnTo>
                  <a:lnTo>
                    <a:pt x="644" y="745"/>
                  </a:lnTo>
                  <a:lnTo>
                    <a:pt x="647" y="741"/>
                  </a:lnTo>
                  <a:lnTo>
                    <a:pt x="653" y="737"/>
                  </a:lnTo>
                  <a:lnTo>
                    <a:pt x="658" y="733"/>
                  </a:lnTo>
                  <a:lnTo>
                    <a:pt x="663" y="728"/>
                  </a:lnTo>
                  <a:lnTo>
                    <a:pt x="668" y="724"/>
                  </a:lnTo>
                  <a:lnTo>
                    <a:pt x="672" y="719"/>
                  </a:lnTo>
                  <a:lnTo>
                    <a:pt x="677" y="715"/>
                  </a:lnTo>
                  <a:lnTo>
                    <a:pt x="682" y="709"/>
                  </a:lnTo>
                  <a:lnTo>
                    <a:pt x="686" y="705"/>
                  </a:lnTo>
                  <a:lnTo>
                    <a:pt x="691" y="699"/>
                  </a:lnTo>
                  <a:lnTo>
                    <a:pt x="695" y="694"/>
                  </a:lnTo>
                  <a:lnTo>
                    <a:pt x="698" y="688"/>
                  </a:lnTo>
                  <a:lnTo>
                    <a:pt x="704" y="683"/>
                  </a:lnTo>
                  <a:lnTo>
                    <a:pt x="707" y="678"/>
                  </a:lnTo>
                  <a:lnTo>
                    <a:pt x="712" y="674"/>
                  </a:lnTo>
                  <a:lnTo>
                    <a:pt x="715" y="669"/>
                  </a:lnTo>
                  <a:lnTo>
                    <a:pt x="719" y="664"/>
                  </a:lnTo>
                  <a:lnTo>
                    <a:pt x="723" y="659"/>
                  </a:lnTo>
                  <a:lnTo>
                    <a:pt x="726" y="654"/>
                  </a:lnTo>
                  <a:lnTo>
                    <a:pt x="729" y="650"/>
                  </a:lnTo>
                  <a:lnTo>
                    <a:pt x="733" y="645"/>
                  </a:lnTo>
                  <a:lnTo>
                    <a:pt x="734" y="641"/>
                  </a:lnTo>
                  <a:lnTo>
                    <a:pt x="738" y="637"/>
                  </a:lnTo>
                  <a:lnTo>
                    <a:pt x="739" y="632"/>
                  </a:lnTo>
                  <a:lnTo>
                    <a:pt x="740" y="628"/>
                  </a:lnTo>
                  <a:lnTo>
                    <a:pt x="742" y="623"/>
                  </a:lnTo>
                  <a:lnTo>
                    <a:pt x="744" y="618"/>
                  </a:lnTo>
                  <a:lnTo>
                    <a:pt x="746" y="613"/>
                  </a:lnTo>
                  <a:lnTo>
                    <a:pt x="747" y="607"/>
                  </a:lnTo>
                  <a:lnTo>
                    <a:pt x="749" y="600"/>
                  </a:lnTo>
                  <a:lnTo>
                    <a:pt x="751" y="595"/>
                  </a:lnTo>
                  <a:lnTo>
                    <a:pt x="751" y="589"/>
                  </a:lnTo>
                  <a:lnTo>
                    <a:pt x="752" y="582"/>
                  </a:lnTo>
                  <a:lnTo>
                    <a:pt x="753" y="576"/>
                  </a:lnTo>
                  <a:lnTo>
                    <a:pt x="753" y="569"/>
                  </a:lnTo>
                  <a:lnTo>
                    <a:pt x="754" y="563"/>
                  </a:lnTo>
                  <a:lnTo>
                    <a:pt x="754" y="555"/>
                  </a:lnTo>
                  <a:lnTo>
                    <a:pt x="756" y="550"/>
                  </a:lnTo>
                  <a:lnTo>
                    <a:pt x="757" y="544"/>
                  </a:lnTo>
                  <a:lnTo>
                    <a:pt x="757" y="538"/>
                  </a:lnTo>
                  <a:lnTo>
                    <a:pt x="757" y="531"/>
                  </a:lnTo>
                  <a:lnTo>
                    <a:pt x="757" y="525"/>
                  </a:lnTo>
                  <a:lnTo>
                    <a:pt x="757" y="520"/>
                  </a:lnTo>
                  <a:lnTo>
                    <a:pt x="757" y="515"/>
                  </a:lnTo>
                  <a:lnTo>
                    <a:pt x="757" y="509"/>
                  </a:lnTo>
                  <a:lnTo>
                    <a:pt x="757" y="506"/>
                  </a:lnTo>
                  <a:lnTo>
                    <a:pt x="758" y="502"/>
                  </a:lnTo>
                  <a:lnTo>
                    <a:pt x="758" y="497"/>
                  </a:lnTo>
                  <a:lnTo>
                    <a:pt x="758" y="493"/>
                  </a:lnTo>
                  <a:lnTo>
                    <a:pt x="758" y="490"/>
                  </a:lnTo>
                  <a:lnTo>
                    <a:pt x="758" y="488"/>
                  </a:lnTo>
                  <a:lnTo>
                    <a:pt x="758" y="484"/>
                  </a:lnTo>
                  <a:lnTo>
                    <a:pt x="758" y="484"/>
                  </a:lnTo>
                  <a:lnTo>
                    <a:pt x="758" y="481"/>
                  </a:lnTo>
                  <a:lnTo>
                    <a:pt x="757" y="480"/>
                  </a:lnTo>
                  <a:lnTo>
                    <a:pt x="757" y="475"/>
                  </a:lnTo>
                  <a:lnTo>
                    <a:pt x="757" y="471"/>
                  </a:lnTo>
                  <a:lnTo>
                    <a:pt x="754" y="463"/>
                  </a:lnTo>
                  <a:lnTo>
                    <a:pt x="754" y="456"/>
                  </a:lnTo>
                  <a:lnTo>
                    <a:pt x="753" y="448"/>
                  </a:lnTo>
                  <a:lnTo>
                    <a:pt x="753" y="440"/>
                  </a:lnTo>
                  <a:lnTo>
                    <a:pt x="752" y="435"/>
                  </a:lnTo>
                  <a:lnTo>
                    <a:pt x="751" y="431"/>
                  </a:lnTo>
                  <a:lnTo>
                    <a:pt x="751" y="426"/>
                  </a:lnTo>
                  <a:lnTo>
                    <a:pt x="751" y="421"/>
                  </a:lnTo>
                  <a:lnTo>
                    <a:pt x="749" y="417"/>
                  </a:lnTo>
                  <a:lnTo>
                    <a:pt x="749" y="412"/>
                  </a:lnTo>
                  <a:lnTo>
                    <a:pt x="749" y="408"/>
                  </a:lnTo>
                  <a:lnTo>
                    <a:pt x="749" y="403"/>
                  </a:lnTo>
                  <a:lnTo>
                    <a:pt x="749" y="399"/>
                  </a:lnTo>
                  <a:lnTo>
                    <a:pt x="749" y="394"/>
                  </a:lnTo>
                  <a:lnTo>
                    <a:pt x="749" y="390"/>
                  </a:lnTo>
                  <a:lnTo>
                    <a:pt x="749" y="387"/>
                  </a:lnTo>
                  <a:lnTo>
                    <a:pt x="749" y="378"/>
                  </a:lnTo>
                  <a:lnTo>
                    <a:pt x="751" y="373"/>
                  </a:lnTo>
                  <a:lnTo>
                    <a:pt x="751" y="367"/>
                  </a:lnTo>
                  <a:lnTo>
                    <a:pt x="752" y="364"/>
                  </a:lnTo>
                  <a:lnTo>
                    <a:pt x="753" y="356"/>
                  </a:lnTo>
                  <a:lnTo>
                    <a:pt x="756" y="351"/>
                  </a:lnTo>
                  <a:lnTo>
                    <a:pt x="757" y="347"/>
                  </a:lnTo>
                  <a:lnTo>
                    <a:pt x="758" y="343"/>
                  </a:lnTo>
                  <a:lnTo>
                    <a:pt x="758" y="338"/>
                  </a:lnTo>
                  <a:lnTo>
                    <a:pt x="761" y="334"/>
                  </a:lnTo>
                  <a:lnTo>
                    <a:pt x="762" y="330"/>
                  </a:lnTo>
                  <a:lnTo>
                    <a:pt x="763" y="325"/>
                  </a:lnTo>
                  <a:lnTo>
                    <a:pt x="766" y="321"/>
                  </a:lnTo>
                  <a:lnTo>
                    <a:pt x="767" y="318"/>
                  </a:lnTo>
                  <a:lnTo>
                    <a:pt x="768" y="311"/>
                  </a:lnTo>
                  <a:lnTo>
                    <a:pt x="771" y="307"/>
                  </a:lnTo>
                  <a:lnTo>
                    <a:pt x="772" y="301"/>
                  </a:lnTo>
                  <a:lnTo>
                    <a:pt x="774" y="296"/>
                  </a:lnTo>
                  <a:lnTo>
                    <a:pt x="776" y="291"/>
                  </a:lnTo>
                  <a:lnTo>
                    <a:pt x="777" y="286"/>
                  </a:lnTo>
                  <a:lnTo>
                    <a:pt x="780" y="281"/>
                  </a:lnTo>
                  <a:lnTo>
                    <a:pt x="783" y="274"/>
                  </a:lnTo>
                  <a:lnTo>
                    <a:pt x="785" y="268"/>
                  </a:lnTo>
                  <a:lnTo>
                    <a:pt x="786" y="263"/>
                  </a:lnTo>
                  <a:lnTo>
                    <a:pt x="789" y="256"/>
                  </a:lnTo>
                  <a:lnTo>
                    <a:pt x="791" y="251"/>
                  </a:lnTo>
                  <a:lnTo>
                    <a:pt x="794" y="245"/>
                  </a:lnTo>
                  <a:lnTo>
                    <a:pt x="797" y="238"/>
                  </a:lnTo>
                  <a:lnTo>
                    <a:pt x="798" y="233"/>
                  </a:lnTo>
                  <a:lnTo>
                    <a:pt x="800" y="227"/>
                  </a:lnTo>
                  <a:lnTo>
                    <a:pt x="802" y="220"/>
                  </a:lnTo>
                  <a:lnTo>
                    <a:pt x="804" y="214"/>
                  </a:lnTo>
                  <a:lnTo>
                    <a:pt x="807" y="209"/>
                  </a:lnTo>
                  <a:lnTo>
                    <a:pt x="809" y="202"/>
                  </a:lnTo>
                  <a:lnTo>
                    <a:pt x="811" y="196"/>
                  </a:lnTo>
                  <a:lnTo>
                    <a:pt x="812" y="190"/>
                  </a:lnTo>
                  <a:lnTo>
                    <a:pt x="814" y="183"/>
                  </a:lnTo>
                  <a:lnTo>
                    <a:pt x="817" y="178"/>
                  </a:lnTo>
                  <a:lnTo>
                    <a:pt x="818" y="173"/>
                  </a:lnTo>
                  <a:lnTo>
                    <a:pt x="821" y="168"/>
                  </a:lnTo>
                  <a:lnTo>
                    <a:pt x="822" y="162"/>
                  </a:lnTo>
                  <a:lnTo>
                    <a:pt x="825" y="156"/>
                  </a:lnTo>
                  <a:lnTo>
                    <a:pt x="826" y="150"/>
                  </a:lnTo>
                  <a:lnTo>
                    <a:pt x="828" y="145"/>
                  </a:lnTo>
                  <a:lnTo>
                    <a:pt x="830" y="140"/>
                  </a:lnTo>
                  <a:lnTo>
                    <a:pt x="832" y="135"/>
                  </a:lnTo>
                  <a:lnTo>
                    <a:pt x="832" y="130"/>
                  </a:lnTo>
                  <a:lnTo>
                    <a:pt x="833" y="124"/>
                  </a:lnTo>
                  <a:lnTo>
                    <a:pt x="836" y="121"/>
                  </a:lnTo>
                  <a:lnTo>
                    <a:pt x="837" y="116"/>
                  </a:lnTo>
                  <a:lnTo>
                    <a:pt x="837" y="112"/>
                  </a:lnTo>
                  <a:lnTo>
                    <a:pt x="840" y="107"/>
                  </a:lnTo>
                  <a:lnTo>
                    <a:pt x="840" y="101"/>
                  </a:lnTo>
                  <a:lnTo>
                    <a:pt x="841" y="99"/>
                  </a:lnTo>
                  <a:lnTo>
                    <a:pt x="842" y="91"/>
                  </a:lnTo>
                  <a:lnTo>
                    <a:pt x="845" y="85"/>
                  </a:lnTo>
                  <a:lnTo>
                    <a:pt x="845" y="78"/>
                  </a:lnTo>
                  <a:lnTo>
                    <a:pt x="846" y="75"/>
                  </a:lnTo>
                  <a:lnTo>
                    <a:pt x="845" y="71"/>
                  </a:lnTo>
                  <a:lnTo>
                    <a:pt x="845" y="66"/>
                  </a:lnTo>
                  <a:lnTo>
                    <a:pt x="845" y="62"/>
                  </a:lnTo>
                  <a:lnTo>
                    <a:pt x="845" y="58"/>
                  </a:lnTo>
                  <a:lnTo>
                    <a:pt x="842" y="52"/>
                  </a:lnTo>
                  <a:lnTo>
                    <a:pt x="842" y="45"/>
                  </a:lnTo>
                  <a:lnTo>
                    <a:pt x="841" y="39"/>
                  </a:lnTo>
                  <a:lnTo>
                    <a:pt x="840" y="34"/>
                  </a:lnTo>
                  <a:lnTo>
                    <a:pt x="837" y="29"/>
                  </a:lnTo>
                  <a:lnTo>
                    <a:pt x="836" y="25"/>
                  </a:lnTo>
                  <a:lnTo>
                    <a:pt x="833" y="20"/>
                  </a:lnTo>
                  <a:lnTo>
                    <a:pt x="832" y="17"/>
                  </a:lnTo>
                  <a:lnTo>
                    <a:pt x="831" y="15"/>
                  </a:lnTo>
                  <a:lnTo>
                    <a:pt x="830" y="12"/>
                  </a:lnTo>
                  <a:lnTo>
                    <a:pt x="827" y="9"/>
                  </a:lnTo>
                  <a:lnTo>
                    <a:pt x="827" y="8"/>
                  </a:lnTo>
                  <a:lnTo>
                    <a:pt x="774" y="0"/>
                  </a:lnTo>
                  <a:lnTo>
                    <a:pt x="749" y="23"/>
                  </a:lnTo>
                  <a:lnTo>
                    <a:pt x="735" y="75"/>
                  </a:lnTo>
                  <a:lnTo>
                    <a:pt x="790" y="38"/>
                  </a:lnTo>
                  <a:lnTo>
                    <a:pt x="79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1637" y="2748"/>
              <a:ext cx="1310" cy="412"/>
            </a:xfrm>
            <a:custGeom>
              <a:avLst/>
              <a:gdLst/>
              <a:ahLst/>
              <a:cxnLst>
                <a:cxn ang="0">
                  <a:pos x="897" y="121"/>
                </a:cxn>
                <a:cxn ang="0">
                  <a:pos x="0" y="71"/>
                </a:cxn>
                <a:cxn ang="0">
                  <a:pos x="757" y="124"/>
                </a:cxn>
                <a:cxn ang="0">
                  <a:pos x="757" y="131"/>
                </a:cxn>
                <a:cxn ang="0">
                  <a:pos x="758" y="140"/>
                </a:cxn>
                <a:cxn ang="0">
                  <a:pos x="757" y="148"/>
                </a:cxn>
                <a:cxn ang="0">
                  <a:pos x="751" y="149"/>
                </a:cxn>
                <a:cxn ang="0">
                  <a:pos x="742" y="148"/>
                </a:cxn>
                <a:cxn ang="0">
                  <a:pos x="734" y="148"/>
                </a:cxn>
                <a:cxn ang="0">
                  <a:pos x="725" y="148"/>
                </a:cxn>
                <a:cxn ang="0">
                  <a:pos x="715" y="148"/>
                </a:cxn>
                <a:cxn ang="0">
                  <a:pos x="705" y="148"/>
                </a:cxn>
                <a:cxn ang="0">
                  <a:pos x="694" y="148"/>
                </a:cxn>
                <a:cxn ang="0">
                  <a:pos x="682" y="147"/>
                </a:cxn>
                <a:cxn ang="0">
                  <a:pos x="671" y="147"/>
                </a:cxn>
                <a:cxn ang="0">
                  <a:pos x="660" y="147"/>
                </a:cxn>
                <a:cxn ang="0">
                  <a:pos x="650" y="147"/>
                </a:cxn>
                <a:cxn ang="0">
                  <a:pos x="643" y="147"/>
                </a:cxn>
                <a:cxn ang="0">
                  <a:pos x="636" y="147"/>
                </a:cxn>
                <a:cxn ang="0">
                  <a:pos x="630" y="147"/>
                </a:cxn>
                <a:cxn ang="0">
                  <a:pos x="423" y="397"/>
                </a:cxn>
                <a:cxn ang="0">
                  <a:pos x="643" y="161"/>
                </a:cxn>
                <a:cxn ang="0">
                  <a:pos x="779" y="174"/>
                </a:cxn>
                <a:cxn ang="0">
                  <a:pos x="778" y="165"/>
                </a:cxn>
                <a:cxn ang="0">
                  <a:pos x="778" y="156"/>
                </a:cxn>
                <a:cxn ang="0">
                  <a:pos x="778" y="148"/>
                </a:cxn>
                <a:cxn ang="0">
                  <a:pos x="778" y="139"/>
                </a:cxn>
                <a:cxn ang="0">
                  <a:pos x="780" y="131"/>
                </a:cxn>
                <a:cxn ang="0">
                  <a:pos x="785" y="131"/>
                </a:cxn>
                <a:cxn ang="0">
                  <a:pos x="794" y="134"/>
                </a:cxn>
                <a:cxn ang="0">
                  <a:pos x="808" y="135"/>
                </a:cxn>
                <a:cxn ang="0">
                  <a:pos x="821" y="138"/>
                </a:cxn>
                <a:cxn ang="0">
                  <a:pos x="830" y="139"/>
                </a:cxn>
                <a:cxn ang="0">
                  <a:pos x="837" y="139"/>
                </a:cxn>
                <a:cxn ang="0">
                  <a:pos x="846" y="140"/>
                </a:cxn>
                <a:cxn ang="0">
                  <a:pos x="859" y="140"/>
                </a:cxn>
                <a:cxn ang="0">
                  <a:pos x="872" y="143"/>
                </a:cxn>
                <a:cxn ang="0">
                  <a:pos x="880" y="143"/>
                </a:cxn>
                <a:cxn ang="0">
                  <a:pos x="1310" y="5"/>
                </a:cxn>
                <a:cxn ang="0">
                  <a:pos x="1262" y="0"/>
                </a:cxn>
              </a:cxnLst>
              <a:rect l="0" t="0" r="r" b="b"/>
              <a:pathLst>
                <a:path w="1310" h="412">
                  <a:moveTo>
                    <a:pt x="1262" y="0"/>
                  </a:moveTo>
                  <a:lnTo>
                    <a:pt x="897" y="121"/>
                  </a:lnTo>
                  <a:lnTo>
                    <a:pt x="12" y="53"/>
                  </a:lnTo>
                  <a:lnTo>
                    <a:pt x="0" y="71"/>
                  </a:lnTo>
                  <a:lnTo>
                    <a:pt x="757" y="123"/>
                  </a:lnTo>
                  <a:lnTo>
                    <a:pt x="757" y="124"/>
                  </a:lnTo>
                  <a:lnTo>
                    <a:pt x="757" y="126"/>
                  </a:lnTo>
                  <a:lnTo>
                    <a:pt x="757" y="131"/>
                  </a:lnTo>
                  <a:lnTo>
                    <a:pt x="758" y="137"/>
                  </a:lnTo>
                  <a:lnTo>
                    <a:pt x="758" y="140"/>
                  </a:lnTo>
                  <a:lnTo>
                    <a:pt x="758" y="146"/>
                  </a:lnTo>
                  <a:lnTo>
                    <a:pt x="757" y="148"/>
                  </a:lnTo>
                  <a:lnTo>
                    <a:pt x="755" y="149"/>
                  </a:lnTo>
                  <a:lnTo>
                    <a:pt x="751" y="149"/>
                  </a:lnTo>
                  <a:lnTo>
                    <a:pt x="746" y="149"/>
                  </a:lnTo>
                  <a:lnTo>
                    <a:pt x="742" y="148"/>
                  </a:lnTo>
                  <a:lnTo>
                    <a:pt x="738" y="148"/>
                  </a:lnTo>
                  <a:lnTo>
                    <a:pt x="734" y="148"/>
                  </a:lnTo>
                  <a:lnTo>
                    <a:pt x="730" y="148"/>
                  </a:lnTo>
                  <a:lnTo>
                    <a:pt x="725" y="148"/>
                  </a:lnTo>
                  <a:lnTo>
                    <a:pt x="720" y="148"/>
                  </a:lnTo>
                  <a:lnTo>
                    <a:pt x="715" y="148"/>
                  </a:lnTo>
                  <a:lnTo>
                    <a:pt x="710" y="148"/>
                  </a:lnTo>
                  <a:lnTo>
                    <a:pt x="705" y="148"/>
                  </a:lnTo>
                  <a:lnTo>
                    <a:pt x="699" y="148"/>
                  </a:lnTo>
                  <a:lnTo>
                    <a:pt x="694" y="148"/>
                  </a:lnTo>
                  <a:lnTo>
                    <a:pt x="688" y="148"/>
                  </a:lnTo>
                  <a:lnTo>
                    <a:pt x="682" y="147"/>
                  </a:lnTo>
                  <a:lnTo>
                    <a:pt x="677" y="147"/>
                  </a:lnTo>
                  <a:lnTo>
                    <a:pt x="671" y="147"/>
                  </a:lnTo>
                  <a:lnTo>
                    <a:pt x="665" y="147"/>
                  </a:lnTo>
                  <a:lnTo>
                    <a:pt x="660" y="147"/>
                  </a:lnTo>
                  <a:lnTo>
                    <a:pt x="655" y="147"/>
                  </a:lnTo>
                  <a:lnTo>
                    <a:pt x="650" y="147"/>
                  </a:lnTo>
                  <a:lnTo>
                    <a:pt x="646" y="147"/>
                  </a:lnTo>
                  <a:lnTo>
                    <a:pt x="643" y="147"/>
                  </a:lnTo>
                  <a:lnTo>
                    <a:pt x="639" y="147"/>
                  </a:lnTo>
                  <a:lnTo>
                    <a:pt x="636" y="147"/>
                  </a:lnTo>
                  <a:lnTo>
                    <a:pt x="634" y="147"/>
                  </a:lnTo>
                  <a:lnTo>
                    <a:pt x="630" y="147"/>
                  </a:lnTo>
                  <a:lnTo>
                    <a:pt x="629" y="147"/>
                  </a:lnTo>
                  <a:lnTo>
                    <a:pt x="423" y="397"/>
                  </a:lnTo>
                  <a:lnTo>
                    <a:pt x="439" y="412"/>
                  </a:lnTo>
                  <a:lnTo>
                    <a:pt x="643" y="161"/>
                  </a:lnTo>
                  <a:lnTo>
                    <a:pt x="780" y="178"/>
                  </a:lnTo>
                  <a:lnTo>
                    <a:pt x="779" y="174"/>
                  </a:lnTo>
                  <a:lnTo>
                    <a:pt x="779" y="169"/>
                  </a:lnTo>
                  <a:lnTo>
                    <a:pt x="778" y="165"/>
                  </a:lnTo>
                  <a:lnTo>
                    <a:pt x="778" y="161"/>
                  </a:lnTo>
                  <a:lnTo>
                    <a:pt x="778" y="156"/>
                  </a:lnTo>
                  <a:lnTo>
                    <a:pt x="778" y="152"/>
                  </a:lnTo>
                  <a:lnTo>
                    <a:pt x="778" y="148"/>
                  </a:lnTo>
                  <a:lnTo>
                    <a:pt x="778" y="143"/>
                  </a:lnTo>
                  <a:lnTo>
                    <a:pt x="778" y="139"/>
                  </a:lnTo>
                  <a:lnTo>
                    <a:pt x="779" y="137"/>
                  </a:lnTo>
                  <a:lnTo>
                    <a:pt x="780" y="131"/>
                  </a:lnTo>
                  <a:lnTo>
                    <a:pt x="784" y="131"/>
                  </a:lnTo>
                  <a:lnTo>
                    <a:pt x="785" y="131"/>
                  </a:lnTo>
                  <a:lnTo>
                    <a:pt x="789" y="134"/>
                  </a:lnTo>
                  <a:lnTo>
                    <a:pt x="794" y="134"/>
                  </a:lnTo>
                  <a:lnTo>
                    <a:pt x="802" y="135"/>
                  </a:lnTo>
                  <a:lnTo>
                    <a:pt x="808" y="135"/>
                  </a:lnTo>
                  <a:lnTo>
                    <a:pt x="816" y="138"/>
                  </a:lnTo>
                  <a:lnTo>
                    <a:pt x="821" y="138"/>
                  </a:lnTo>
                  <a:lnTo>
                    <a:pt x="825" y="138"/>
                  </a:lnTo>
                  <a:lnTo>
                    <a:pt x="830" y="139"/>
                  </a:lnTo>
                  <a:lnTo>
                    <a:pt x="834" y="139"/>
                  </a:lnTo>
                  <a:lnTo>
                    <a:pt x="837" y="139"/>
                  </a:lnTo>
                  <a:lnTo>
                    <a:pt x="843" y="139"/>
                  </a:lnTo>
                  <a:lnTo>
                    <a:pt x="846" y="140"/>
                  </a:lnTo>
                  <a:lnTo>
                    <a:pt x="851" y="140"/>
                  </a:lnTo>
                  <a:lnTo>
                    <a:pt x="859" y="140"/>
                  </a:lnTo>
                  <a:lnTo>
                    <a:pt x="867" y="143"/>
                  </a:lnTo>
                  <a:lnTo>
                    <a:pt x="872" y="143"/>
                  </a:lnTo>
                  <a:lnTo>
                    <a:pt x="876" y="143"/>
                  </a:lnTo>
                  <a:lnTo>
                    <a:pt x="880" y="143"/>
                  </a:lnTo>
                  <a:lnTo>
                    <a:pt x="881" y="144"/>
                  </a:lnTo>
                  <a:lnTo>
                    <a:pt x="1310" y="5"/>
                  </a:lnTo>
                  <a:lnTo>
                    <a:pt x="1262" y="0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2288" y="2390"/>
              <a:ext cx="356" cy="78"/>
            </a:xfrm>
            <a:custGeom>
              <a:avLst/>
              <a:gdLst/>
              <a:ahLst/>
              <a:cxnLst>
                <a:cxn ang="0">
                  <a:pos x="355" y="2"/>
                </a:cxn>
                <a:cxn ang="0">
                  <a:pos x="351" y="5"/>
                </a:cxn>
                <a:cxn ang="0">
                  <a:pos x="344" y="9"/>
                </a:cxn>
                <a:cxn ang="0">
                  <a:pos x="333" y="13"/>
                </a:cxn>
                <a:cxn ang="0">
                  <a:pos x="325" y="16"/>
                </a:cxn>
                <a:cxn ang="0">
                  <a:pos x="316" y="20"/>
                </a:cxn>
                <a:cxn ang="0">
                  <a:pos x="306" y="23"/>
                </a:cxn>
                <a:cxn ang="0">
                  <a:pos x="295" y="25"/>
                </a:cxn>
                <a:cxn ang="0">
                  <a:pos x="282" y="29"/>
                </a:cxn>
                <a:cxn ang="0">
                  <a:pos x="269" y="32"/>
                </a:cxn>
                <a:cxn ang="0">
                  <a:pos x="255" y="34"/>
                </a:cxn>
                <a:cxn ang="0">
                  <a:pos x="241" y="38"/>
                </a:cxn>
                <a:cxn ang="0">
                  <a:pos x="229" y="39"/>
                </a:cxn>
                <a:cxn ang="0">
                  <a:pos x="215" y="43"/>
                </a:cxn>
                <a:cxn ang="0">
                  <a:pos x="202" y="44"/>
                </a:cxn>
                <a:cxn ang="0">
                  <a:pos x="189" y="47"/>
                </a:cxn>
                <a:cxn ang="0">
                  <a:pos x="178" y="48"/>
                </a:cxn>
                <a:cxn ang="0">
                  <a:pos x="169" y="51"/>
                </a:cxn>
                <a:cxn ang="0">
                  <a:pos x="161" y="51"/>
                </a:cxn>
                <a:cxn ang="0">
                  <a:pos x="156" y="52"/>
                </a:cxn>
                <a:cxn ang="0">
                  <a:pos x="151" y="53"/>
                </a:cxn>
                <a:cxn ang="0">
                  <a:pos x="37" y="64"/>
                </a:cxn>
                <a:cxn ang="0">
                  <a:pos x="6" y="74"/>
                </a:cxn>
                <a:cxn ang="0">
                  <a:pos x="12" y="74"/>
                </a:cxn>
                <a:cxn ang="0">
                  <a:pos x="20" y="74"/>
                </a:cxn>
                <a:cxn ang="0">
                  <a:pos x="31" y="74"/>
                </a:cxn>
                <a:cxn ang="0">
                  <a:pos x="43" y="74"/>
                </a:cxn>
                <a:cxn ang="0">
                  <a:pos x="58" y="75"/>
                </a:cxn>
                <a:cxn ang="0">
                  <a:pos x="73" y="75"/>
                </a:cxn>
                <a:cxn ang="0">
                  <a:pos x="81" y="75"/>
                </a:cxn>
                <a:cxn ang="0">
                  <a:pos x="90" y="76"/>
                </a:cxn>
                <a:cxn ang="0">
                  <a:pos x="106" y="76"/>
                </a:cxn>
                <a:cxn ang="0">
                  <a:pos x="122" y="76"/>
                </a:cxn>
                <a:cxn ang="0">
                  <a:pos x="137" y="76"/>
                </a:cxn>
                <a:cxn ang="0">
                  <a:pos x="151" y="78"/>
                </a:cxn>
                <a:cxn ang="0">
                  <a:pos x="164" y="76"/>
                </a:cxn>
                <a:cxn ang="0">
                  <a:pos x="174" y="76"/>
                </a:cxn>
                <a:cxn ang="0">
                  <a:pos x="181" y="75"/>
                </a:cxn>
                <a:cxn ang="0">
                  <a:pos x="186" y="75"/>
                </a:cxn>
                <a:cxn ang="0">
                  <a:pos x="194" y="70"/>
                </a:cxn>
                <a:cxn ang="0">
                  <a:pos x="198" y="65"/>
                </a:cxn>
                <a:cxn ang="0">
                  <a:pos x="207" y="59"/>
                </a:cxn>
                <a:cxn ang="0">
                  <a:pos x="215" y="57"/>
                </a:cxn>
                <a:cxn ang="0">
                  <a:pos x="222" y="56"/>
                </a:cxn>
                <a:cxn ang="0">
                  <a:pos x="232" y="53"/>
                </a:cxn>
                <a:cxn ang="0">
                  <a:pos x="241" y="51"/>
                </a:cxn>
                <a:cxn ang="0">
                  <a:pos x="254" y="48"/>
                </a:cxn>
                <a:cxn ang="0">
                  <a:pos x="265" y="47"/>
                </a:cxn>
                <a:cxn ang="0">
                  <a:pos x="279" y="44"/>
                </a:cxn>
                <a:cxn ang="0">
                  <a:pos x="291" y="41"/>
                </a:cxn>
                <a:cxn ang="0">
                  <a:pos x="304" y="38"/>
                </a:cxn>
                <a:cxn ang="0">
                  <a:pos x="315" y="34"/>
                </a:cxn>
                <a:cxn ang="0">
                  <a:pos x="325" y="32"/>
                </a:cxn>
                <a:cxn ang="0">
                  <a:pos x="334" y="29"/>
                </a:cxn>
                <a:cxn ang="0">
                  <a:pos x="342" y="27"/>
                </a:cxn>
                <a:cxn ang="0">
                  <a:pos x="350" y="21"/>
                </a:cxn>
                <a:cxn ang="0">
                  <a:pos x="353" y="13"/>
                </a:cxn>
                <a:cxn ang="0">
                  <a:pos x="355" y="5"/>
                </a:cxn>
                <a:cxn ang="0">
                  <a:pos x="356" y="0"/>
                </a:cxn>
              </a:cxnLst>
              <a:rect l="0" t="0" r="r" b="b"/>
              <a:pathLst>
                <a:path w="356" h="78">
                  <a:moveTo>
                    <a:pt x="356" y="0"/>
                  </a:moveTo>
                  <a:lnTo>
                    <a:pt x="355" y="2"/>
                  </a:lnTo>
                  <a:lnTo>
                    <a:pt x="353" y="4"/>
                  </a:lnTo>
                  <a:lnTo>
                    <a:pt x="351" y="5"/>
                  </a:lnTo>
                  <a:lnTo>
                    <a:pt x="347" y="6"/>
                  </a:lnTo>
                  <a:lnTo>
                    <a:pt x="344" y="9"/>
                  </a:lnTo>
                  <a:lnTo>
                    <a:pt x="338" y="10"/>
                  </a:lnTo>
                  <a:lnTo>
                    <a:pt x="333" y="13"/>
                  </a:lnTo>
                  <a:lnTo>
                    <a:pt x="329" y="14"/>
                  </a:lnTo>
                  <a:lnTo>
                    <a:pt x="325" y="16"/>
                  </a:lnTo>
                  <a:lnTo>
                    <a:pt x="320" y="18"/>
                  </a:lnTo>
                  <a:lnTo>
                    <a:pt x="316" y="20"/>
                  </a:lnTo>
                  <a:lnTo>
                    <a:pt x="311" y="20"/>
                  </a:lnTo>
                  <a:lnTo>
                    <a:pt x="306" y="23"/>
                  </a:lnTo>
                  <a:lnTo>
                    <a:pt x="300" y="23"/>
                  </a:lnTo>
                  <a:lnTo>
                    <a:pt x="295" y="25"/>
                  </a:lnTo>
                  <a:lnTo>
                    <a:pt x="288" y="27"/>
                  </a:lnTo>
                  <a:lnTo>
                    <a:pt x="282" y="29"/>
                  </a:lnTo>
                  <a:lnTo>
                    <a:pt x="276" y="30"/>
                  </a:lnTo>
                  <a:lnTo>
                    <a:pt x="269" y="32"/>
                  </a:lnTo>
                  <a:lnTo>
                    <a:pt x="262" y="33"/>
                  </a:lnTo>
                  <a:lnTo>
                    <a:pt x="255" y="34"/>
                  </a:lnTo>
                  <a:lnTo>
                    <a:pt x="249" y="36"/>
                  </a:lnTo>
                  <a:lnTo>
                    <a:pt x="241" y="38"/>
                  </a:lnTo>
                  <a:lnTo>
                    <a:pt x="235" y="38"/>
                  </a:lnTo>
                  <a:lnTo>
                    <a:pt x="229" y="39"/>
                  </a:lnTo>
                  <a:lnTo>
                    <a:pt x="221" y="41"/>
                  </a:lnTo>
                  <a:lnTo>
                    <a:pt x="215" y="43"/>
                  </a:lnTo>
                  <a:lnTo>
                    <a:pt x="208" y="43"/>
                  </a:lnTo>
                  <a:lnTo>
                    <a:pt x="202" y="44"/>
                  </a:lnTo>
                  <a:lnTo>
                    <a:pt x="194" y="44"/>
                  </a:lnTo>
                  <a:lnTo>
                    <a:pt x="189" y="47"/>
                  </a:lnTo>
                  <a:lnTo>
                    <a:pt x="183" y="47"/>
                  </a:lnTo>
                  <a:lnTo>
                    <a:pt x="178" y="48"/>
                  </a:lnTo>
                  <a:lnTo>
                    <a:pt x="174" y="48"/>
                  </a:lnTo>
                  <a:lnTo>
                    <a:pt x="169" y="51"/>
                  </a:lnTo>
                  <a:lnTo>
                    <a:pt x="165" y="51"/>
                  </a:lnTo>
                  <a:lnTo>
                    <a:pt x="161" y="51"/>
                  </a:lnTo>
                  <a:lnTo>
                    <a:pt x="158" y="51"/>
                  </a:lnTo>
                  <a:lnTo>
                    <a:pt x="156" y="52"/>
                  </a:lnTo>
                  <a:lnTo>
                    <a:pt x="152" y="52"/>
                  </a:lnTo>
                  <a:lnTo>
                    <a:pt x="151" y="53"/>
                  </a:lnTo>
                  <a:lnTo>
                    <a:pt x="107" y="65"/>
                  </a:lnTo>
                  <a:lnTo>
                    <a:pt x="37" y="64"/>
                  </a:lnTo>
                  <a:lnTo>
                    <a:pt x="0" y="61"/>
                  </a:lnTo>
                  <a:lnTo>
                    <a:pt x="6" y="74"/>
                  </a:lnTo>
                  <a:lnTo>
                    <a:pt x="7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20" y="74"/>
                  </a:lnTo>
                  <a:lnTo>
                    <a:pt x="25" y="74"/>
                  </a:lnTo>
                  <a:lnTo>
                    <a:pt x="31" y="74"/>
                  </a:lnTo>
                  <a:lnTo>
                    <a:pt x="36" y="74"/>
                  </a:lnTo>
                  <a:lnTo>
                    <a:pt x="43" y="74"/>
                  </a:lnTo>
                  <a:lnTo>
                    <a:pt x="50" y="74"/>
                  </a:lnTo>
                  <a:lnTo>
                    <a:pt x="58" y="75"/>
                  </a:lnTo>
                  <a:lnTo>
                    <a:pt x="65" y="75"/>
                  </a:lnTo>
                  <a:lnTo>
                    <a:pt x="73" y="75"/>
                  </a:lnTo>
                  <a:lnTo>
                    <a:pt x="77" y="75"/>
                  </a:lnTo>
                  <a:lnTo>
                    <a:pt x="81" y="75"/>
                  </a:lnTo>
                  <a:lnTo>
                    <a:pt x="86" y="75"/>
                  </a:lnTo>
                  <a:lnTo>
                    <a:pt x="90" y="76"/>
                  </a:lnTo>
                  <a:lnTo>
                    <a:pt x="97" y="76"/>
                  </a:lnTo>
                  <a:lnTo>
                    <a:pt x="106" y="76"/>
                  </a:lnTo>
                  <a:lnTo>
                    <a:pt x="113" y="76"/>
                  </a:lnTo>
                  <a:lnTo>
                    <a:pt x="122" y="76"/>
                  </a:lnTo>
                  <a:lnTo>
                    <a:pt x="129" y="76"/>
                  </a:lnTo>
                  <a:lnTo>
                    <a:pt x="137" y="76"/>
                  </a:lnTo>
                  <a:lnTo>
                    <a:pt x="143" y="76"/>
                  </a:lnTo>
                  <a:lnTo>
                    <a:pt x="151" y="78"/>
                  </a:lnTo>
                  <a:lnTo>
                    <a:pt x="157" y="76"/>
                  </a:lnTo>
                  <a:lnTo>
                    <a:pt x="164" y="76"/>
                  </a:lnTo>
                  <a:lnTo>
                    <a:pt x="169" y="76"/>
                  </a:lnTo>
                  <a:lnTo>
                    <a:pt x="174" y="76"/>
                  </a:lnTo>
                  <a:lnTo>
                    <a:pt x="178" y="75"/>
                  </a:lnTo>
                  <a:lnTo>
                    <a:pt x="181" y="75"/>
                  </a:lnTo>
                  <a:lnTo>
                    <a:pt x="183" y="75"/>
                  </a:lnTo>
                  <a:lnTo>
                    <a:pt x="186" y="75"/>
                  </a:lnTo>
                  <a:lnTo>
                    <a:pt x="190" y="73"/>
                  </a:lnTo>
                  <a:lnTo>
                    <a:pt x="194" y="70"/>
                  </a:lnTo>
                  <a:lnTo>
                    <a:pt x="195" y="66"/>
                  </a:lnTo>
                  <a:lnTo>
                    <a:pt x="198" y="65"/>
                  </a:lnTo>
                  <a:lnTo>
                    <a:pt x="202" y="60"/>
                  </a:lnTo>
                  <a:lnTo>
                    <a:pt x="207" y="59"/>
                  </a:lnTo>
                  <a:lnTo>
                    <a:pt x="209" y="57"/>
                  </a:lnTo>
                  <a:lnTo>
                    <a:pt x="215" y="57"/>
                  </a:lnTo>
                  <a:lnTo>
                    <a:pt x="217" y="56"/>
                  </a:lnTo>
                  <a:lnTo>
                    <a:pt x="222" y="56"/>
                  </a:lnTo>
                  <a:lnTo>
                    <a:pt x="226" y="53"/>
                  </a:lnTo>
                  <a:lnTo>
                    <a:pt x="232" y="53"/>
                  </a:lnTo>
                  <a:lnTo>
                    <a:pt x="236" y="52"/>
                  </a:lnTo>
                  <a:lnTo>
                    <a:pt x="241" y="51"/>
                  </a:lnTo>
                  <a:lnTo>
                    <a:pt x="246" y="50"/>
                  </a:lnTo>
                  <a:lnTo>
                    <a:pt x="254" y="48"/>
                  </a:lnTo>
                  <a:lnTo>
                    <a:pt x="259" y="47"/>
                  </a:lnTo>
                  <a:lnTo>
                    <a:pt x="265" y="47"/>
                  </a:lnTo>
                  <a:lnTo>
                    <a:pt x="272" y="44"/>
                  </a:lnTo>
                  <a:lnTo>
                    <a:pt x="279" y="44"/>
                  </a:lnTo>
                  <a:lnTo>
                    <a:pt x="285" y="42"/>
                  </a:lnTo>
                  <a:lnTo>
                    <a:pt x="291" y="41"/>
                  </a:lnTo>
                  <a:lnTo>
                    <a:pt x="297" y="39"/>
                  </a:lnTo>
                  <a:lnTo>
                    <a:pt x="304" y="38"/>
                  </a:lnTo>
                  <a:lnTo>
                    <a:pt x="309" y="36"/>
                  </a:lnTo>
                  <a:lnTo>
                    <a:pt x="315" y="34"/>
                  </a:lnTo>
                  <a:lnTo>
                    <a:pt x="320" y="33"/>
                  </a:lnTo>
                  <a:lnTo>
                    <a:pt x="325" y="32"/>
                  </a:lnTo>
                  <a:lnTo>
                    <a:pt x="329" y="30"/>
                  </a:lnTo>
                  <a:lnTo>
                    <a:pt x="334" y="29"/>
                  </a:lnTo>
                  <a:lnTo>
                    <a:pt x="338" y="27"/>
                  </a:lnTo>
                  <a:lnTo>
                    <a:pt x="342" y="27"/>
                  </a:lnTo>
                  <a:lnTo>
                    <a:pt x="347" y="24"/>
                  </a:lnTo>
                  <a:lnTo>
                    <a:pt x="350" y="21"/>
                  </a:lnTo>
                  <a:lnTo>
                    <a:pt x="351" y="16"/>
                  </a:lnTo>
                  <a:lnTo>
                    <a:pt x="353" y="13"/>
                  </a:lnTo>
                  <a:lnTo>
                    <a:pt x="353" y="9"/>
                  </a:lnTo>
                  <a:lnTo>
                    <a:pt x="355" y="5"/>
                  </a:lnTo>
                  <a:lnTo>
                    <a:pt x="356" y="1"/>
                  </a:lnTo>
                  <a:lnTo>
                    <a:pt x="356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2398" y="2475"/>
              <a:ext cx="276" cy="246"/>
            </a:xfrm>
            <a:custGeom>
              <a:avLst/>
              <a:gdLst/>
              <a:ahLst/>
              <a:cxnLst>
                <a:cxn ang="0">
                  <a:pos x="262" y="115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1" y="190"/>
                </a:cxn>
                <a:cxn ang="0">
                  <a:pos x="3" y="195"/>
                </a:cxn>
                <a:cxn ang="0">
                  <a:pos x="4" y="199"/>
                </a:cxn>
                <a:cxn ang="0">
                  <a:pos x="6" y="204"/>
                </a:cxn>
                <a:cxn ang="0">
                  <a:pos x="8" y="209"/>
                </a:cxn>
                <a:cxn ang="0">
                  <a:pos x="12" y="217"/>
                </a:cxn>
                <a:cxn ang="0">
                  <a:pos x="14" y="222"/>
                </a:cxn>
                <a:cxn ang="0">
                  <a:pos x="15" y="227"/>
                </a:cxn>
                <a:cxn ang="0">
                  <a:pos x="18" y="232"/>
                </a:cxn>
                <a:cxn ang="0">
                  <a:pos x="20" y="237"/>
                </a:cxn>
                <a:cxn ang="0">
                  <a:pos x="24" y="243"/>
                </a:cxn>
                <a:cxn ang="0">
                  <a:pos x="31" y="246"/>
                </a:cxn>
                <a:cxn ang="0">
                  <a:pos x="32" y="245"/>
                </a:cxn>
                <a:cxn ang="0">
                  <a:pos x="37" y="243"/>
                </a:cxn>
                <a:cxn ang="0">
                  <a:pos x="40" y="242"/>
                </a:cxn>
                <a:cxn ang="0">
                  <a:pos x="43" y="242"/>
                </a:cxn>
                <a:cxn ang="0">
                  <a:pos x="47" y="241"/>
                </a:cxn>
                <a:cxn ang="0">
                  <a:pos x="51" y="240"/>
                </a:cxn>
                <a:cxn ang="0">
                  <a:pos x="55" y="238"/>
                </a:cxn>
                <a:cxn ang="0">
                  <a:pos x="60" y="238"/>
                </a:cxn>
                <a:cxn ang="0">
                  <a:pos x="64" y="236"/>
                </a:cxn>
                <a:cxn ang="0">
                  <a:pos x="69" y="236"/>
                </a:cxn>
                <a:cxn ang="0">
                  <a:pos x="73" y="234"/>
                </a:cxn>
                <a:cxn ang="0">
                  <a:pos x="79" y="232"/>
                </a:cxn>
                <a:cxn ang="0">
                  <a:pos x="84" y="231"/>
                </a:cxn>
                <a:cxn ang="0">
                  <a:pos x="89" y="231"/>
                </a:cxn>
                <a:cxn ang="0">
                  <a:pos x="93" y="228"/>
                </a:cxn>
                <a:cxn ang="0">
                  <a:pos x="98" y="227"/>
                </a:cxn>
                <a:cxn ang="0">
                  <a:pos x="102" y="225"/>
                </a:cxn>
                <a:cxn ang="0">
                  <a:pos x="107" y="224"/>
                </a:cxn>
                <a:cxn ang="0">
                  <a:pos x="111" y="223"/>
                </a:cxn>
                <a:cxn ang="0">
                  <a:pos x="116" y="222"/>
                </a:cxn>
                <a:cxn ang="0">
                  <a:pos x="120" y="220"/>
                </a:cxn>
                <a:cxn ang="0">
                  <a:pos x="124" y="219"/>
                </a:cxn>
                <a:cxn ang="0">
                  <a:pos x="130" y="218"/>
                </a:cxn>
                <a:cxn ang="0">
                  <a:pos x="135" y="217"/>
                </a:cxn>
                <a:cxn ang="0">
                  <a:pos x="139" y="217"/>
                </a:cxn>
                <a:cxn ang="0">
                  <a:pos x="140" y="217"/>
                </a:cxn>
                <a:cxn ang="0">
                  <a:pos x="140" y="172"/>
                </a:cxn>
                <a:cxn ang="0">
                  <a:pos x="276" y="122"/>
                </a:cxn>
                <a:cxn ang="0">
                  <a:pos x="271" y="3"/>
                </a:cxn>
                <a:cxn ang="0">
                  <a:pos x="252" y="0"/>
                </a:cxn>
                <a:cxn ang="0">
                  <a:pos x="265" y="27"/>
                </a:cxn>
                <a:cxn ang="0">
                  <a:pos x="262" y="115"/>
                </a:cxn>
                <a:cxn ang="0">
                  <a:pos x="262" y="115"/>
                </a:cxn>
              </a:cxnLst>
              <a:rect l="0" t="0" r="r" b="b"/>
              <a:pathLst>
                <a:path w="276" h="246">
                  <a:moveTo>
                    <a:pt x="262" y="115"/>
                  </a:moveTo>
                  <a:lnTo>
                    <a:pt x="54" y="185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90"/>
                  </a:lnTo>
                  <a:lnTo>
                    <a:pt x="3" y="195"/>
                  </a:lnTo>
                  <a:lnTo>
                    <a:pt x="4" y="199"/>
                  </a:lnTo>
                  <a:lnTo>
                    <a:pt x="6" y="204"/>
                  </a:lnTo>
                  <a:lnTo>
                    <a:pt x="8" y="209"/>
                  </a:lnTo>
                  <a:lnTo>
                    <a:pt x="12" y="217"/>
                  </a:lnTo>
                  <a:lnTo>
                    <a:pt x="14" y="222"/>
                  </a:lnTo>
                  <a:lnTo>
                    <a:pt x="15" y="227"/>
                  </a:lnTo>
                  <a:lnTo>
                    <a:pt x="18" y="232"/>
                  </a:lnTo>
                  <a:lnTo>
                    <a:pt x="20" y="237"/>
                  </a:lnTo>
                  <a:lnTo>
                    <a:pt x="24" y="243"/>
                  </a:lnTo>
                  <a:lnTo>
                    <a:pt x="31" y="246"/>
                  </a:lnTo>
                  <a:lnTo>
                    <a:pt x="32" y="245"/>
                  </a:lnTo>
                  <a:lnTo>
                    <a:pt x="37" y="243"/>
                  </a:lnTo>
                  <a:lnTo>
                    <a:pt x="40" y="242"/>
                  </a:lnTo>
                  <a:lnTo>
                    <a:pt x="43" y="242"/>
                  </a:lnTo>
                  <a:lnTo>
                    <a:pt x="47" y="241"/>
                  </a:lnTo>
                  <a:lnTo>
                    <a:pt x="51" y="240"/>
                  </a:lnTo>
                  <a:lnTo>
                    <a:pt x="55" y="238"/>
                  </a:lnTo>
                  <a:lnTo>
                    <a:pt x="60" y="238"/>
                  </a:lnTo>
                  <a:lnTo>
                    <a:pt x="64" y="236"/>
                  </a:lnTo>
                  <a:lnTo>
                    <a:pt x="69" y="236"/>
                  </a:lnTo>
                  <a:lnTo>
                    <a:pt x="73" y="234"/>
                  </a:lnTo>
                  <a:lnTo>
                    <a:pt x="79" y="232"/>
                  </a:lnTo>
                  <a:lnTo>
                    <a:pt x="84" y="231"/>
                  </a:lnTo>
                  <a:lnTo>
                    <a:pt x="89" y="231"/>
                  </a:lnTo>
                  <a:lnTo>
                    <a:pt x="93" y="228"/>
                  </a:lnTo>
                  <a:lnTo>
                    <a:pt x="98" y="227"/>
                  </a:lnTo>
                  <a:lnTo>
                    <a:pt x="102" y="225"/>
                  </a:lnTo>
                  <a:lnTo>
                    <a:pt x="107" y="224"/>
                  </a:lnTo>
                  <a:lnTo>
                    <a:pt x="111" y="223"/>
                  </a:lnTo>
                  <a:lnTo>
                    <a:pt x="116" y="222"/>
                  </a:lnTo>
                  <a:lnTo>
                    <a:pt x="120" y="220"/>
                  </a:lnTo>
                  <a:lnTo>
                    <a:pt x="124" y="219"/>
                  </a:lnTo>
                  <a:lnTo>
                    <a:pt x="130" y="218"/>
                  </a:lnTo>
                  <a:lnTo>
                    <a:pt x="135" y="217"/>
                  </a:lnTo>
                  <a:lnTo>
                    <a:pt x="139" y="217"/>
                  </a:lnTo>
                  <a:lnTo>
                    <a:pt x="140" y="217"/>
                  </a:lnTo>
                  <a:lnTo>
                    <a:pt x="140" y="172"/>
                  </a:lnTo>
                  <a:lnTo>
                    <a:pt x="276" y="122"/>
                  </a:lnTo>
                  <a:lnTo>
                    <a:pt x="271" y="3"/>
                  </a:lnTo>
                  <a:lnTo>
                    <a:pt x="252" y="0"/>
                  </a:lnTo>
                  <a:lnTo>
                    <a:pt x="265" y="27"/>
                  </a:lnTo>
                  <a:lnTo>
                    <a:pt x="262" y="115"/>
                  </a:lnTo>
                  <a:lnTo>
                    <a:pt x="262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2457" y="2518"/>
              <a:ext cx="81" cy="3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0" y="23"/>
                </a:cxn>
                <a:cxn ang="0">
                  <a:pos x="0" y="35"/>
                </a:cxn>
                <a:cxn ang="0">
                  <a:pos x="80" y="16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81" h="35">
                  <a:moveTo>
                    <a:pt x="81" y="0"/>
                  </a:moveTo>
                  <a:lnTo>
                    <a:pt x="0" y="23"/>
                  </a:lnTo>
                  <a:lnTo>
                    <a:pt x="0" y="35"/>
                  </a:lnTo>
                  <a:lnTo>
                    <a:pt x="80" y="16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2534" y="2662"/>
              <a:ext cx="325" cy="83"/>
            </a:xfrm>
            <a:custGeom>
              <a:avLst/>
              <a:gdLst/>
              <a:ahLst/>
              <a:cxnLst>
                <a:cxn ang="0">
                  <a:pos x="216" y="72"/>
                </a:cxn>
                <a:cxn ang="0">
                  <a:pos x="79" y="54"/>
                </a:cxn>
                <a:cxn ang="0">
                  <a:pos x="47" y="14"/>
                </a:cxn>
                <a:cxn ang="0">
                  <a:pos x="91" y="30"/>
                </a:cxn>
                <a:cxn ang="0">
                  <a:pos x="125" y="44"/>
                </a:cxn>
                <a:cxn ang="0">
                  <a:pos x="123" y="41"/>
                </a:cxn>
                <a:cxn ang="0">
                  <a:pos x="120" y="38"/>
                </a:cxn>
                <a:cxn ang="0">
                  <a:pos x="114" y="33"/>
                </a:cxn>
                <a:cxn ang="0">
                  <a:pos x="107" y="30"/>
                </a:cxn>
                <a:cxn ang="0">
                  <a:pos x="104" y="26"/>
                </a:cxn>
                <a:cxn ang="0">
                  <a:pos x="98" y="23"/>
                </a:cxn>
                <a:cxn ang="0">
                  <a:pos x="93" y="19"/>
                </a:cxn>
                <a:cxn ang="0">
                  <a:pos x="88" y="17"/>
                </a:cxn>
                <a:cxn ang="0">
                  <a:pos x="82" y="14"/>
                </a:cxn>
                <a:cxn ang="0">
                  <a:pos x="76" y="10"/>
                </a:cxn>
                <a:cxn ang="0">
                  <a:pos x="69" y="9"/>
                </a:cxn>
                <a:cxn ang="0">
                  <a:pos x="62" y="8"/>
                </a:cxn>
                <a:cxn ang="0">
                  <a:pos x="54" y="5"/>
                </a:cxn>
                <a:cxn ang="0">
                  <a:pos x="47" y="4"/>
                </a:cxn>
                <a:cxn ang="0">
                  <a:pos x="41" y="1"/>
                </a:cxn>
                <a:cxn ang="0">
                  <a:pos x="36" y="1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21"/>
                </a:cxn>
                <a:cxn ang="0">
                  <a:pos x="37" y="24"/>
                </a:cxn>
                <a:cxn ang="0">
                  <a:pos x="69" y="68"/>
                </a:cxn>
                <a:cxn ang="0">
                  <a:pos x="160" y="76"/>
                </a:cxn>
                <a:cxn ang="0">
                  <a:pos x="241" y="83"/>
                </a:cxn>
                <a:cxn ang="0">
                  <a:pos x="268" y="82"/>
                </a:cxn>
                <a:cxn ang="0">
                  <a:pos x="321" y="63"/>
                </a:cxn>
                <a:cxn ang="0">
                  <a:pos x="325" y="50"/>
                </a:cxn>
                <a:cxn ang="0">
                  <a:pos x="324" y="50"/>
                </a:cxn>
                <a:cxn ang="0">
                  <a:pos x="318" y="53"/>
                </a:cxn>
                <a:cxn ang="0">
                  <a:pos x="314" y="54"/>
                </a:cxn>
                <a:cxn ang="0">
                  <a:pos x="310" y="55"/>
                </a:cxn>
                <a:cxn ang="0">
                  <a:pos x="305" y="58"/>
                </a:cxn>
                <a:cxn ang="0">
                  <a:pos x="301" y="60"/>
                </a:cxn>
                <a:cxn ang="0">
                  <a:pos x="295" y="61"/>
                </a:cxn>
                <a:cxn ang="0">
                  <a:pos x="291" y="64"/>
                </a:cxn>
                <a:cxn ang="0">
                  <a:pos x="284" y="65"/>
                </a:cxn>
                <a:cxn ang="0">
                  <a:pos x="281" y="67"/>
                </a:cxn>
                <a:cxn ang="0">
                  <a:pos x="274" y="69"/>
                </a:cxn>
                <a:cxn ang="0">
                  <a:pos x="270" y="70"/>
                </a:cxn>
                <a:cxn ang="0">
                  <a:pos x="265" y="70"/>
                </a:cxn>
                <a:cxn ang="0">
                  <a:pos x="263" y="73"/>
                </a:cxn>
                <a:cxn ang="0">
                  <a:pos x="259" y="73"/>
                </a:cxn>
                <a:cxn ang="0">
                  <a:pos x="255" y="73"/>
                </a:cxn>
                <a:cxn ang="0">
                  <a:pos x="251" y="73"/>
                </a:cxn>
                <a:cxn ang="0">
                  <a:pos x="248" y="74"/>
                </a:cxn>
                <a:cxn ang="0">
                  <a:pos x="239" y="73"/>
                </a:cxn>
                <a:cxn ang="0">
                  <a:pos x="232" y="73"/>
                </a:cxn>
                <a:cxn ang="0">
                  <a:pos x="226" y="73"/>
                </a:cxn>
                <a:cxn ang="0">
                  <a:pos x="221" y="72"/>
                </a:cxn>
                <a:cxn ang="0">
                  <a:pos x="217" y="72"/>
                </a:cxn>
                <a:cxn ang="0">
                  <a:pos x="216" y="72"/>
                </a:cxn>
                <a:cxn ang="0">
                  <a:pos x="216" y="72"/>
                </a:cxn>
              </a:cxnLst>
              <a:rect l="0" t="0" r="r" b="b"/>
              <a:pathLst>
                <a:path w="325" h="83">
                  <a:moveTo>
                    <a:pt x="216" y="72"/>
                  </a:moveTo>
                  <a:lnTo>
                    <a:pt x="79" y="54"/>
                  </a:lnTo>
                  <a:lnTo>
                    <a:pt x="47" y="14"/>
                  </a:lnTo>
                  <a:lnTo>
                    <a:pt x="91" y="30"/>
                  </a:lnTo>
                  <a:lnTo>
                    <a:pt x="125" y="44"/>
                  </a:lnTo>
                  <a:lnTo>
                    <a:pt x="123" y="41"/>
                  </a:lnTo>
                  <a:lnTo>
                    <a:pt x="120" y="38"/>
                  </a:lnTo>
                  <a:lnTo>
                    <a:pt x="114" y="33"/>
                  </a:lnTo>
                  <a:lnTo>
                    <a:pt x="107" y="30"/>
                  </a:lnTo>
                  <a:lnTo>
                    <a:pt x="104" y="26"/>
                  </a:lnTo>
                  <a:lnTo>
                    <a:pt x="98" y="23"/>
                  </a:lnTo>
                  <a:lnTo>
                    <a:pt x="93" y="19"/>
                  </a:lnTo>
                  <a:lnTo>
                    <a:pt x="88" y="17"/>
                  </a:lnTo>
                  <a:lnTo>
                    <a:pt x="82" y="14"/>
                  </a:lnTo>
                  <a:lnTo>
                    <a:pt x="76" y="10"/>
                  </a:lnTo>
                  <a:lnTo>
                    <a:pt x="69" y="9"/>
                  </a:lnTo>
                  <a:lnTo>
                    <a:pt x="62" y="8"/>
                  </a:lnTo>
                  <a:lnTo>
                    <a:pt x="54" y="5"/>
                  </a:lnTo>
                  <a:lnTo>
                    <a:pt x="47" y="4"/>
                  </a:lnTo>
                  <a:lnTo>
                    <a:pt x="41" y="1"/>
                  </a:lnTo>
                  <a:lnTo>
                    <a:pt x="36" y="1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21"/>
                  </a:lnTo>
                  <a:lnTo>
                    <a:pt x="37" y="24"/>
                  </a:lnTo>
                  <a:lnTo>
                    <a:pt x="69" y="68"/>
                  </a:lnTo>
                  <a:lnTo>
                    <a:pt x="160" y="76"/>
                  </a:lnTo>
                  <a:lnTo>
                    <a:pt x="241" y="83"/>
                  </a:lnTo>
                  <a:lnTo>
                    <a:pt x="268" y="82"/>
                  </a:lnTo>
                  <a:lnTo>
                    <a:pt x="321" y="63"/>
                  </a:lnTo>
                  <a:lnTo>
                    <a:pt x="325" y="50"/>
                  </a:lnTo>
                  <a:lnTo>
                    <a:pt x="324" y="50"/>
                  </a:lnTo>
                  <a:lnTo>
                    <a:pt x="318" y="53"/>
                  </a:lnTo>
                  <a:lnTo>
                    <a:pt x="314" y="54"/>
                  </a:lnTo>
                  <a:lnTo>
                    <a:pt x="310" y="55"/>
                  </a:lnTo>
                  <a:lnTo>
                    <a:pt x="305" y="58"/>
                  </a:lnTo>
                  <a:lnTo>
                    <a:pt x="301" y="60"/>
                  </a:lnTo>
                  <a:lnTo>
                    <a:pt x="295" y="61"/>
                  </a:lnTo>
                  <a:lnTo>
                    <a:pt x="291" y="64"/>
                  </a:lnTo>
                  <a:lnTo>
                    <a:pt x="284" y="65"/>
                  </a:lnTo>
                  <a:lnTo>
                    <a:pt x="281" y="67"/>
                  </a:lnTo>
                  <a:lnTo>
                    <a:pt x="274" y="69"/>
                  </a:lnTo>
                  <a:lnTo>
                    <a:pt x="270" y="70"/>
                  </a:lnTo>
                  <a:lnTo>
                    <a:pt x="265" y="70"/>
                  </a:lnTo>
                  <a:lnTo>
                    <a:pt x="263" y="73"/>
                  </a:lnTo>
                  <a:lnTo>
                    <a:pt x="259" y="73"/>
                  </a:lnTo>
                  <a:lnTo>
                    <a:pt x="255" y="73"/>
                  </a:lnTo>
                  <a:lnTo>
                    <a:pt x="251" y="73"/>
                  </a:lnTo>
                  <a:lnTo>
                    <a:pt x="248" y="74"/>
                  </a:lnTo>
                  <a:lnTo>
                    <a:pt x="239" y="73"/>
                  </a:lnTo>
                  <a:lnTo>
                    <a:pt x="232" y="73"/>
                  </a:lnTo>
                  <a:lnTo>
                    <a:pt x="226" y="73"/>
                  </a:lnTo>
                  <a:lnTo>
                    <a:pt x="221" y="72"/>
                  </a:lnTo>
                  <a:lnTo>
                    <a:pt x="217" y="72"/>
                  </a:lnTo>
                  <a:lnTo>
                    <a:pt x="216" y="72"/>
                  </a:lnTo>
                  <a:lnTo>
                    <a:pt x="21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2232" y="2754"/>
              <a:ext cx="464" cy="39"/>
            </a:xfrm>
            <a:custGeom>
              <a:avLst/>
              <a:gdLst/>
              <a:ahLst/>
              <a:cxnLst>
                <a:cxn ang="0">
                  <a:pos x="356" y="2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14" y="13"/>
                </a:cxn>
                <a:cxn ang="0">
                  <a:pos x="21" y="13"/>
                </a:cxn>
                <a:cxn ang="0">
                  <a:pos x="31" y="14"/>
                </a:cxn>
                <a:cxn ang="0">
                  <a:pos x="41" y="16"/>
                </a:cxn>
                <a:cxn ang="0">
                  <a:pos x="54" y="17"/>
                </a:cxn>
                <a:cxn ang="0">
                  <a:pos x="65" y="17"/>
                </a:cxn>
                <a:cxn ang="0">
                  <a:pos x="78" y="19"/>
                </a:cxn>
                <a:cxn ang="0">
                  <a:pos x="93" y="19"/>
                </a:cxn>
                <a:cxn ang="0">
                  <a:pos x="109" y="21"/>
                </a:cxn>
                <a:cxn ang="0">
                  <a:pos x="124" y="22"/>
                </a:cxn>
                <a:cxn ang="0">
                  <a:pos x="139" y="24"/>
                </a:cxn>
                <a:cxn ang="0">
                  <a:pos x="156" y="24"/>
                </a:cxn>
                <a:cxn ang="0">
                  <a:pos x="172" y="27"/>
                </a:cxn>
                <a:cxn ang="0">
                  <a:pos x="189" y="28"/>
                </a:cxn>
                <a:cxn ang="0">
                  <a:pos x="206" y="30"/>
                </a:cxn>
                <a:cxn ang="0">
                  <a:pos x="221" y="30"/>
                </a:cxn>
                <a:cxn ang="0">
                  <a:pos x="237" y="31"/>
                </a:cxn>
                <a:cxn ang="0">
                  <a:pos x="253" y="32"/>
                </a:cxn>
                <a:cxn ang="0">
                  <a:pos x="268" y="33"/>
                </a:cxn>
                <a:cxn ang="0">
                  <a:pos x="282" y="35"/>
                </a:cxn>
                <a:cxn ang="0">
                  <a:pos x="296" y="36"/>
                </a:cxn>
                <a:cxn ang="0">
                  <a:pos x="307" y="37"/>
                </a:cxn>
                <a:cxn ang="0">
                  <a:pos x="320" y="37"/>
                </a:cxn>
                <a:cxn ang="0">
                  <a:pos x="330" y="37"/>
                </a:cxn>
                <a:cxn ang="0">
                  <a:pos x="341" y="39"/>
                </a:cxn>
                <a:cxn ang="0">
                  <a:pos x="353" y="39"/>
                </a:cxn>
                <a:cxn ang="0">
                  <a:pos x="362" y="39"/>
                </a:cxn>
                <a:cxn ang="0">
                  <a:pos x="371" y="36"/>
                </a:cxn>
                <a:cxn ang="0">
                  <a:pos x="386" y="33"/>
                </a:cxn>
                <a:cxn ang="0">
                  <a:pos x="394" y="31"/>
                </a:cxn>
                <a:cxn ang="0">
                  <a:pos x="403" y="28"/>
                </a:cxn>
                <a:cxn ang="0">
                  <a:pos x="412" y="26"/>
                </a:cxn>
                <a:cxn ang="0">
                  <a:pos x="421" y="24"/>
                </a:cxn>
                <a:cxn ang="0">
                  <a:pos x="428" y="22"/>
                </a:cxn>
                <a:cxn ang="0">
                  <a:pos x="436" y="21"/>
                </a:cxn>
                <a:cxn ang="0">
                  <a:pos x="450" y="17"/>
                </a:cxn>
                <a:cxn ang="0">
                  <a:pos x="460" y="14"/>
                </a:cxn>
                <a:cxn ang="0">
                  <a:pos x="464" y="14"/>
                </a:cxn>
                <a:cxn ang="0">
                  <a:pos x="462" y="0"/>
                </a:cxn>
              </a:cxnLst>
              <a:rect l="0" t="0" r="r" b="b"/>
              <a:pathLst>
                <a:path w="464" h="39">
                  <a:moveTo>
                    <a:pt x="462" y="0"/>
                  </a:moveTo>
                  <a:lnTo>
                    <a:pt x="356" y="22"/>
                  </a:lnTo>
                  <a:lnTo>
                    <a:pt x="11" y="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21" y="13"/>
                  </a:lnTo>
                  <a:lnTo>
                    <a:pt x="26" y="13"/>
                  </a:lnTo>
                  <a:lnTo>
                    <a:pt x="31" y="14"/>
                  </a:lnTo>
                  <a:lnTo>
                    <a:pt x="35" y="14"/>
                  </a:lnTo>
                  <a:lnTo>
                    <a:pt x="41" y="16"/>
                  </a:lnTo>
                  <a:lnTo>
                    <a:pt x="46" y="16"/>
                  </a:lnTo>
                  <a:lnTo>
                    <a:pt x="54" y="17"/>
                  </a:lnTo>
                  <a:lnTo>
                    <a:pt x="59" y="17"/>
                  </a:lnTo>
                  <a:lnTo>
                    <a:pt x="65" y="17"/>
                  </a:lnTo>
                  <a:lnTo>
                    <a:pt x="72" y="18"/>
                  </a:lnTo>
                  <a:lnTo>
                    <a:pt x="78" y="19"/>
                  </a:lnTo>
                  <a:lnTo>
                    <a:pt x="86" y="19"/>
                  </a:lnTo>
                  <a:lnTo>
                    <a:pt x="93" y="19"/>
                  </a:lnTo>
                  <a:lnTo>
                    <a:pt x="100" y="21"/>
                  </a:lnTo>
                  <a:lnTo>
                    <a:pt x="109" y="21"/>
                  </a:lnTo>
                  <a:lnTo>
                    <a:pt x="115" y="21"/>
                  </a:lnTo>
                  <a:lnTo>
                    <a:pt x="124" y="22"/>
                  </a:lnTo>
                  <a:lnTo>
                    <a:pt x="130" y="22"/>
                  </a:lnTo>
                  <a:lnTo>
                    <a:pt x="139" y="24"/>
                  </a:lnTo>
                  <a:lnTo>
                    <a:pt x="147" y="24"/>
                  </a:lnTo>
                  <a:lnTo>
                    <a:pt x="156" y="24"/>
                  </a:lnTo>
                  <a:lnTo>
                    <a:pt x="163" y="26"/>
                  </a:lnTo>
                  <a:lnTo>
                    <a:pt x="172" y="27"/>
                  </a:lnTo>
                  <a:lnTo>
                    <a:pt x="180" y="27"/>
                  </a:lnTo>
                  <a:lnTo>
                    <a:pt x="189" y="28"/>
                  </a:lnTo>
                  <a:lnTo>
                    <a:pt x="197" y="28"/>
                  </a:lnTo>
                  <a:lnTo>
                    <a:pt x="206" y="30"/>
                  </a:lnTo>
                  <a:lnTo>
                    <a:pt x="213" y="30"/>
                  </a:lnTo>
                  <a:lnTo>
                    <a:pt x="221" y="30"/>
                  </a:lnTo>
                  <a:lnTo>
                    <a:pt x="230" y="31"/>
                  </a:lnTo>
                  <a:lnTo>
                    <a:pt x="237" y="31"/>
                  </a:lnTo>
                  <a:lnTo>
                    <a:pt x="245" y="31"/>
                  </a:lnTo>
                  <a:lnTo>
                    <a:pt x="253" y="32"/>
                  </a:lnTo>
                  <a:lnTo>
                    <a:pt x="260" y="33"/>
                  </a:lnTo>
                  <a:lnTo>
                    <a:pt x="268" y="33"/>
                  </a:lnTo>
                  <a:lnTo>
                    <a:pt x="274" y="33"/>
                  </a:lnTo>
                  <a:lnTo>
                    <a:pt x="282" y="35"/>
                  </a:lnTo>
                  <a:lnTo>
                    <a:pt x="288" y="35"/>
                  </a:lnTo>
                  <a:lnTo>
                    <a:pt x="296" y="36"/>
                  </a:lnTo>
                  <a:lnTo>
                    <a:pt x="302" y="36"/>
                  </a:lnTo>
                  <a:lnTo>
                    <a:pt x="307" y="37"/>
                  </a:lnTo>
                  <a:lnTo>
                    <a:pt x="314" y="37"/>
                  </a:lnTo>
                  <a:lnTo>
                    <a:pt x="320" y="37"/>
                  </a:lnTo>
                  <a:lnTo>
                    <a:pt x="325" y="37"/>
                  </a:lnTo>
                  <a:lnTo>
                    <a:pt x="330" y="37"/>
                  </a:lnTo>
                  <a:lnTo>
                    <a:pt x="335" y="37"/>
                  </a:lnTo>
                  <a:lnTo>
                    <a:pt x="341" y="39"/>
                  </a:lnTo>
                  <a:lnTo>
                    <a:pt x="347" y="39"/>
                  </a:lnTo>
                  <a:lnTo>
                    <a:pt x="353" y="39"/>
                  </a:lnTo>
                  <a:lnTo>
                    <a:pt x="358" y="39"/>
                  </a:lnTo>
                  <a:lnTo>
                    <a:pt x="362" y="39"/>
                  </a:lnTo>
                  <a:lnTo>
                    <a:pt x="366" y="37"/>
                  </a:lnTo>
                  <a:lnTo>
                    <a:pt x="371" y="36"/>
                  </a:lnTo>
                  <a:lnTo>
                    <a:pt x="379" y="35"/>
                  </a:lnTo>
                  <a:lnTo>
                    <a:pt x="386" y="33"/>
                  </a:lnTo>
                  <a:lnTo>
                    <a:pt x="390" y="31"/>
                  </a:lnTo>
                  <a:lnTo>
                    <a:pt x="394" y="31"/>
                  </a:lnTo>
                  <a:lnTo>
                    <a:pt x="398" y="30"/>
                  </a:lnTo>
                  <a:lnTo>
                    <a:pt x="403" y="28"/>
                  </a:lnTo>
                  <a:lnTo>
                    <a:pt x="407" y="27"/>
                  </a:lnTo>
                  <a:lnTo>
                    <a:pt x="412" y="26"/>
                  </a:lnTo>
                  <a:lnTo>
                    <a:pt x="416" y="24"/>
                  </a:lnTo>
                  <a:lnTo>
                    <a:pt x="421" y="24"/>
                  </a:lnTo>
                  <a:lnTo>
                    <a:pt x="425" y="23"/>
                  </a:lnTo>
                  <a:lnTo>
                    <a:pt x="428" y="22"/>
                  </a:lnTo>
                  <a:lnTo>
                    <a:pt x="432" y="21"/>
                  </a:lnTo>
                  <a:lnTo>
                    <a:pt x="436" y="21"/>
                  </a:lnTo>
                  <a:lnTo>
                    <a:pt x="444" y="18"/>
                  </a:lnTo>
                  <a:lnTo>
                    <a:pt x="450" y="17"/>
                  </a:lnTo>
                  <a:lnTo>
                    <a:pt x="455" y="16"/>
                  </a:lnTo>
                  <a:lnTo>
                    <a:pt x="460" y="14"/>
                  </a:lnTo>
                  <a:lnTo>
                    <a:pt x="463" y="14"/>
                  </a:lnTo>
                  <a:lnTo>
                    <a:pt x="464" y="14"/>
                  </a:lnTo>
                  <a:lnTo>
                    <a:pt x="462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2441" y="2709"/>
              <a:ext cx="163" cy="49"/>
            </a:xfrm>
            <a:custGeom>
              <a:avLst/>
              <a:gdLst/>
              <a:ahLst/>
              <a:cxnLst>
                <a:cxn ang="0">
                  <a:pos x="163" y="49"/>
                </a:cxn>
                <a:cxn ang="0">
                  <a:pos x="158" y="49"/>
                </a:cxn>
                <a:cxn ang="0">
                  <a:pos x="151" y="49"/>
                </a:cxn>
                <a:cxn ang="0">
                  <a:pos x="147" y="49"/>
                </a:cxn>
                <a:cxn ang="0">
                  <a:pos x="142" y="49"/>
                </a:cxn>
                <a:cxn ang="0">
                  <a:pos x="137" y="49"/>
                </a:cxn>
                <a:cxn ang="0">
                  <a:pos x="132" y="49"/>
                </a:cxn>
                <a:cxn ang="0">
                  <a:pos x="126" y="48"/>
                </a:cxn>
                <a:cxn ang="0">
                  <a:pos x="120" y="48"/>
                </a:cxn>
                <a:cxn ang="0">
                  <a:pos x="114" y="48"/>
                </a:cxn>
                <a:cxn ang="0">
                  <a:pos x="107" y="48"/>
                </a:cxn>
                <a:cxn ang="0">
                  <a:pos x="101" y="48"/>
                </a:cxn>
                <a:cxn ang="0">
                  <a:pos x="95" y="48"/>
                </a:cxn>
                <a:cxn ang="0">
                  <a:pos x="88" y="48"/>
                </a:cxn>
                <a:cxn ang="0">
                  <a:pos x="82" y="48"/>
                </a:cxn>
                <a:cxn ang="0">
                  <a:pos x="76" y="48"/>
                </a:cxn>
                <a:cxn ang="0">
                  <a:pos x="68" y="48"/>
                </a:cxn>
                <a:cxn ang="0">
                  <a:pos x="62" y="48"/>
                </a:cxn>
                <a:cxn ang="0">
                  <a:pos x="55" y="48"/>
                </a:cxn>
                <a:cxn ang="0">
                  <a:pos x="49" y="48"/>
                </a:cxn>
                <a:cxn ang="0">
                  <a:pos x="44" y="48"/>
                </a:cxn>
                <a:cxn ang="0">
                  <a:pos x="39" y="48"/>
                </a:cxn>
                <a:cxn ang="0">
                  <a:pos x="33" y="48"/>
                </a:cxn>
                <a:cxn ang="0">
                  <a:pos x="30" y="48"/>
                </a:cxn>
                <a:cxn ang="0">
                  <a:pos x="25" y="48"/>
                </a:cxn>
                <a:cxn ang="0">
                  <a:pos x="21" y="48"/>
                </a:cxn>
                <a:cxn ang="0">
                  <a:pos x="19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0" y="39"/>
                </a:cxn>
                <a:cxn ang="0">
                  <a:pos x="0" y="37"/>
                </a:cxn>
                <a:cxn ang="0">
                  <a:pos x="3" y="36"/>
                </a:cxn>
                <a:cxn ang="0">
                  <a:pos x="5" y="34"/>
                </a:cxn>
                <a:cxn ang="0">
                  <a:pos x="11" y="32"/>
                </a:cxn>
                <a:cxn ang="0">
                  <a:pos x="16" y="29"/>
                </a:cxn>
                <a:cxn ang="0">
                  <a:pos x="23" y="26"/>
                </a:cxn>
                <a:cxn ang="0">
                  <a:pos x="30" y="23"/>
                </a:cxn>
                <a:cxn ang="0">
                  <a:pos x="37" y="20"/>
                </a:cxn>
                <a:cxn ang="0">
                  <a:pos x="45" y="17"/>
                </a:cxn>
                <a:cxn ang="0">
                  <a:pos x="54" y="13"/>
                </a:cxn>
                <a:cxn ang="0">
                  <a:pos x="60" y="9"/>
                </a:cxn>
                <a:cxn ang="0">
                  <a:pos x="69" y="7"/>
                </a:cxn>
                <a:cxn ang="0">
                  <a:pos x="77" y="4"/>
                </a:cxn>
                <a:cxn ang="0">
                  <a:pos x="84" y="2"/>
                </a:cxn>
                <a:cxn ang="0">
                  <a:pos x="90" y="0"/>
                </a:cxn>
                <a:cxn ang="0">
                  <a:pos x="97" y="0"/>
                </a:cxn>
                <a:cxn ang="0">
                  <a:pos x="101" y="0"/>
                </a:cxn>
                <a:cxn ang="0">
                  <a:pos x="107" y="0"/>
                </a:cxn>
                <a:cxn ang="0">
                  <a:pos x="111" y="0"/>
                </a:cxn>
                <a:cxn ang="0">
                  <a:pos x="118" y="2"/>
                </a:cxn>
                <a:cxn ang="0">
                  <a:pos x="123" y="3"/>
                </a:cxn>
                <a:cxn ang="0">
                  <a:pos x="128" y="4"/>
                </a:cxn>
                <a:cxn ang="0">
                  <a:pos x="132" y="6"/>
                </a:cxn>
                <a:cxn ang="0">
                  <a:pos x="137" y="8"/>
                </a:cxn>
                <a:cxn ang="0">
                  <a:pos x="143" y="11"/>
                </a:cxn>
                <a:cxn ang="0">
                  <a:pos x="149" y="14"/>
                </a:cxn>
                <a:cxn ang="0">
                  <a:pos x="153" y="17"/>
                </a:cxn>
                <a:cxn ang="0">
                  <a:pos x="155" y="18"/>
                </a:cxn>
                <a:cxn ang="0">
                  <a:pos x="163" y="49"/>
                </a:cxn>
                <a:cxn ang="0">
                  <a:pos x="163" y="49"/>
                </a:cxn>
              </a:cxnLst>
              <a:rect l="0" t="0" r="r" b="b"/>
              <a:pathLst>
                <a:path w="163" h="49">
                  <a:moveTo>
                    <a:pt x="163" y="49"/>
                  </a:moveTo>
                  <a:lnTo>
                    <a:pt x="158" y="49"/>
                  </a:lnTo>
                  <a:lnTo>
                    <a:pt x="151" y="49"/>
                  </a:lnTo>
                  <a:lnTo>
                    <a:pt x="147" y="49"/>
                  </a:lnTo>
                  <a:lnTo>
                    <a:pt x="142" y="49"/>
                  </a:lnTo>
                  <a:lnTo>
                    <a:pt x="137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0" y="48"/>
                  </a:lnTo>
                  <a:lnTo>
                    <a:pt x="114" y="48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8"/>
                  </a:lnTo>
                  <a:lnTo>
                    <a:pt x="88" y="48"/>
                  </a:lnTo>
                  <a:lnTo>
                    <a:pt x="82" y="48"/>
                  </a:lnTo>
                  <a:lnTo>
                    <a:pt x="76" y="48"/>
                  </a:lnTo>
                  <a:lnTo>
                    <a:pt x="68" y="48"/>
                  </a:lnTo>
                  <a:lnTo>
                    <a:pt x="62" y="48"/>
                  </a:lnTo>
                  <a:lnTo>
                    <a:pt x="55" y="48"/>
                  </a:lnTo>
                  <a:lnTo>
                    <a:pt x="49" y="48"/>
                  </a:lnTo>
                  <a:lnTo>
                    <a:pt x="44" y="48"/>
                  </a:lnTo>
                  <a:lnTo>
                    <a:pt x="39" y="48"/>
                  </a:lnTo>
                  <a:lnTo>
                    <a:pt x="33" y="48"/>
                  </a:lnTo>
                  <a:lnTo>
                    <a:pt x="30" y="48"/>
                  </a:lnTo>
                  <a:lnTo>
                    <a:pt x="25" y="48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3" y="36"/>
                  </a:lnTo>
                  <a:lnTo>
                    <a:pt x="5" y="34"/>
                  </a:lnTo>
                  <a:lnTo>
                    <a:pt x="11" y="32"/>
                  </a:lnTo>
                  <a:lnTo>
                    <a:pt x="16" y="29"/>
                  </a:lnTo>
                  <a:lnTo>
                    <a:pt x="23" y="26"/>
                  </a:lnTo>
                  <a:lnTo>
                    <a:pt x="30" y="23"/>
                  </a:lnTo>
                  <a:lnTo>
                    <a:pt x="37" y="20"/>
                  </a:lnTo>
                  <a:lnTo>
                    <a:pt x="45" y="17"/>
                  </a:lnTo>
                  <a:lnTo>
                    <a:pt x="54" y="13"/>
                  </a:lnTo>
                  <a:lnTo>
                    <a:pt x="60" y="9"/>
                  </a:lnTo>
                  <a:lnTo>
                    <a:pt x="69" y="7"/>
                  </a:lnTo>
                  <a:lnTo>
                    <a:pt x="77" y="4"/>
                  </a:lnTo>
                  <a:lnTo>
                    <a:pt x="84" y="2"/>
                  </a:lnTo>
                  <a:lnTo>
                    <a:pt x="90" y="0"/>
                  </a:lnTo>
                  <a:lnTo>
                    <a:pt x="97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8" y="2"/>
                  </a:lnTo>
                  <a:lnTo>
                    <a:pt x="123" y="3"/>
                  </a:lnTo>
                  <a:lnTo>
                    <a:pt x="128" y="4"/>
                  </a:lnTo>
                  <a:lnTo>
                    <a:pt x="132" y="6"/>
                  </a:lnTo>
                  <a:lnTo>
                    <a:pt x="137" y="8"/>
                  </a:lnTo>
                  <a:lnTo>
                    <a:pt x="143" y="11"/>
                  </a:lnTo>
                  <a:lnTo>
                    <a:pt x="149" y="14"/>
                  </a:lnTo>
                  <a:lnTo>
                    <a:pt x="153" y="17"/>
                  </a:lnTo>
                  <a:lnTo>
                    <a:pt x="155" y="18"/>
                  </a:lnTo>
                  <a:lnTo>
                    <a:pt x="163" y="49"/>
                  </a:lnTo>
                  <a:lnTo>
                    <a:pt x="163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2681" y="2585"/>
              <a:ext cx="141" cy="59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57"/>
                </a:cxn>
                <a:cxn ang="0">
                  <a:pos x="19" y="59"/>
                </a:cxn>
                <a:cxn ang="0">
                  <a:pos x="141" y="14"/>
                </a:cxn>
                <a:cxn ang="0">
                  <a:pos x="136" y="0"/>
                </a:cxn>
                <a:cxn ang="0">
                  <a:pos x="136" y="0"/>
                </a:cxn>
              </a:cxnLst>
              <a:rect l="0" t="0" r="r" b="b"/>
              <a:pathLst>
                <a:path w="141" h="59">
                  <a:moveTo>
                    <a:pt x="136" y="0"/>
                  </a:moveTo>
                  <a:lnTo>
                    <a:pt x="0" y="57"/>
                  </a:lnTo>
                  <a:lnTo>
                    <a:pt x="19" y="59"/>
                  </a:lnTo>
                  <a:lnTo>
                    <a:pt x="141" y="14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2822" y="2606"/>
              <a:ext cx="63" cy="2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18"/>
                </a:cxn>
                <a:cxn ang="0">
                  <a:pos x="23" y="20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3" h="20">
                  <a:moveTo>
                    <a:pt x="50" y="0"/>
                  </a:moveTo>
                  <a:lnTo>
                    <a:pt x="0" y="18"/>
                  </a:lnTo>
                  <a:lnTo>
                    <a:pt x="23" y="20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2752" y="2660"/>
              <a:ext cx="78" cy="15"/>
            </a:xfrm>
            <a:custGeom>
              <a:avLst/>
              <a:gdLst/>
              <a:ahLst/>
              <a:cxnLst>
                <a:cxn ang="0">
                  <a:pos x="78" y="5"/>
                </a:cxn>
                <a:cxn ang="0">
                  <a:pos x="74" y="5"/>
                </a:cxn>
                <a:cxn ang="0">
                  <a:pos x="69" y="5"/>
                </a:cxn>
                <a:cxn ang="0">
                  <a:pos x="64" y="6"/>
                </a:cxn>
                <a:cxn ang="0">
                  <a:pos x="58" y="6"/>
                </a:cxn>
                <a:cxn ang="0">
                  <a:pos x="51" y="6"/>
                </a:cxn>
                <a:cxn ang="0">
                  <a:pos x="46" y="7"/>
                </a:cxn>
                <a:cxn ang="0">
                  <a:pos x="42" y="7"/>
                </a:cxn>
                <a:cxn ang="0">
                  <a:pos x="41" y="8"/>
                </a:cxn>
                <a:cxn ang="0">
                  <a:pos x="40" y="8"/>
                </a:cxn>
                <a:cxn ang="0">
                  <a:pos x="37" y="10"/>
                </a:cxn>
                <a:cxn ang="0">
                  <a:pos x="33" y="10"/>
                </a:cxn>
                <a:cxn ang="0">
                  <a:pos x="30" y="11"/>
                </a:cxn>
                <a:cxn ang="0">
                  <a:pos x="24" y="12"/>
                </a:cxn>
                <a:cxn ang="0">
                  <a:pos x="21" y="14"/>
                </a:cxn>
                <a:cxn ang="0">
                  <a:pos x="15" y="15"/>
                </a:cxn>
                <a:cxn ang="0">
                  <a:pos x="13" y="15"/>
                </a:cxn>
                <a:cxn ang="0">
                  <a:pos x="8" y="14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74" y="0"/>
                </a:cxn>
                <a:cxn ang="0">
                  <a:pos x="78" y="5"/>
                </a:cxn>
                <a:cxn ang="0">
                  <a:pos x="78" y="5"/>
                </a:cxn>
              </a:cxnLst>
              <a:rect l="0" t="0" r="r" b="b"/>
              <a:pathLst>
                <a:path w="78" h="15">
                  <a:moveTo>
                    <a:pt x="78" y="5"/>
                  </a:moveTo>
                  <a:lnTo>
                    <a:pt x="74" y="5"/>
                  </a:lnTo>
                  <a:lnTo>
                    <a:pt x="69" y="5"/>
                  </a:lnTo>
                  <a:lnTo>
                    <a:pt x="64" y="6"/>
                  </a:lnTo>
                  <a:lnTo>
                    <a:pt x="58" y="6"/>
                  </a:lnTo>
                  <a:lnTo>
                    <a:pt x="51" y="6"/>
                  </a:lnTo>
                  <a:lnTo>
                    <a:pt x="46" y="7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0" y="11"/>
                  </a:lnTo>
                  <a:lnTo>
                    <a:pt x="24" y="12"/>
                  </a:lnTo>
                  <a:lnTo>
                    <a:pt x="21" y="14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8" y="14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8" y="5"/>
                  </a:lnTo>
                  <a:lnTo>
                    <a:pt x="7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2734" y="2640"/>
              <a:ext cx="81" cy="16"/>
            </a:xfrm>
            <a:custGeom>
              <a:avLst/>
              <a:gdLst/>
              <a:ahLst/>
              <a:cxnLst>
                <a:cxn ang="0">
                  <a:pos x="9" y="16"/>
                </a:cxn>
                <a:cxn ang="0">
                  <a:pos x="9" y="14"/>
                </a:cxn>
                <a:cxn ang="0">
                  <a:pos x="13" y="14"/>
                </a:cxn>
                <a:cxn ang="0">
                  <a:pos x="17" y="13"/>
                </a:cxn>
                <a:cxn ang="0">
                  <a:pos x="22" y="12"/>
                </a:cxn>
                <a:cxn ang="0">
                  <a:pos x="28" y="11"/>
                </a:cxn>
                <a:cxn ang="0">
                  <a:pos x="33" y="9"/>
                </a:cxn>
                <a:cxn ang="0">
                  <a:pos x="37" y="8"/>
                </a:cxn>
                <a:cxn ang="0">
                  <a:pos x="40" y="8"/>
                </a:cxn>
                <a:cxn ang="0">
                  <a:pos x="42" y="8"/>
                </a:cxn>
                <a:cxn ang="0">
                  <a:pos x="48" y="7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8" y="7"/>
                </a:cxn>
                <a:cxn ang="0">
                  <a:pos x="74" y="7"/>
                </a:cxn>
                <a:cxn ang="0">
                  <a:pos x="78" y="7"/>
                </a:cxn>
                <a:cxn ang="0">
                  <a:pos x="81" y="7"/>
                </a:cxn>
                <a:cxn ang="0">
                  <a:pos x="53" y="0"/>
                </a:cxn>
                <a:cxn ang="0">
                  <a:pos x="18" y="8"/>
                </a:cxn>
                <a:cxn ang="0">
                  <a:pos x="0" y="8"/>
                </a:cxn>
                <a:cxn ang="0">
                  <a:pos x="9" y="16"/>
                </a:cxn>
                <a:cxn ang="0">
                  <a:pos x="9" y="16"/>
                </a:cxn>
              </a:cxnLst>
              <a:rect l="0" t="0" r="r" b="b"/>
              <a:pathLst>
                <a:path w="81" h="16">
                  <a:moveTo>
                    <a:pt x="9" y="16"/>
                  </a:moveTo>
                  <a:lnTo>
                    <a:pt x="9" y="14"/>
                  </a:lnTo>
                  <a:lnTo>
                    <a:pt x="13" y="14"/>
                  </a:lnTo>
                  <a:lnTo>
                    <a:pt x="17" y="13"/>
                  </a:lnTo>
                  <a:lnTo>
                    <a:pt x="22" y="12"/>
                  </a:lnTo>
                  <a:lnTo>
                    <a:pt x="28" y="11"/>
                  </a:lnTo>
                  <a:lnTo>
                    <a:pt x="33" y="9"/>
                  </a:lnTo>
                  <a:lnTo>
                    <a:pt x="37" y="8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8" y="7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8" y="7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81" y="7"/>
                  </a:lnTo>
                  <a:lnTo>
                    <a:pt x="53" y="0"/>
                  </a:lnTo>
                  <a:lnTo>
                    <a:pt x="18" y="8"/>
                  </a:lnTo>
                  <a:lnTo>
                    <a:pt x="0" y="8"/>
                  </a:lnTo>
                  <a:lnTo>
                    <a:pt x="9" y="16"/>
                  </a:lnTo>
                  <a:lnTo>
                    <a:pt x="9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2759" y="2617"/>
              <a:ext cx="87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38" y="9"/>
                </a:cxn>
                <a:cxn ang="0">
                  <a:pos x="54" y="8"/>
                </a:cxn>
                <a:cxn ang="0">
                  <a:pos x="87" y="7"/>
                </a:cxn>
                <a:cxn ang="0">
                  <a:pos x="49" y="0"/>
                </a:cxn>
                <a:cxn ang="0">
                  <a:pos x="25" y="7"/>
                </a:cxn>
                <a:cxn ang="0">
                  <a:pos x="0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87" h="18">
                  <a:moveTo>
                    <a:pt x="12" y="18"/>
                  </a:moveTo>
                  <a:lnTo>
                    <a:pt x="38" y="9"/>
                  </a:lnTo>
                  <a:lnTo>
                    <a:pt x="54" y="8"/>
                  </a:lnTo>
                  <a:lnTo>
                    <a:pt x="87" y="7"/>
                  </a:lnTo>
                  <a:lnTo>
                    <a:pt x="49" y="0"/>
                  </a:lnTo>
                  <a:lnTo>
                    <a:pt x="25" y="7"/>
                  </a:lnTo>
                  <a:lnTo>
                    <a:pt x="0" y="18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2849" y="2621"/>
              <a:ext cx="66" cy="4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0" y="35"/>
                </a:cxn>
                <a:cxn ang="0">
                  <a:pos x="66" y="41"/>
                </a:cxn>
                <a:cxn ang="0">
                  <a:pos x="9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6" h="41">
                  <a:moveTo>
                    <a:pt x="0" y="3"/>
                  </a:moveTo>
                  <a:lnTo>
                    <a:pt x="50" y="35"/>
                  </a:lnTo>
                  <a:lnTo>
                    <a:pt x="66" y="41"/>
                  </a:lnTo>
                  <a:lnTo>
                    <a:pt x="9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2917" y="2637"/>
              <a:ext cx="54" cy="23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20"/>
                </a:cxn>
                <a:cxn ang="0">
                  <a:pos x="10" y="23"/>
                </a:cxn>
                <a:cxn ang="0">
                  <a:pos x="54" y="7"/>
                </a:cxn>
                <a:cxn ang="0">
                  <a:pos x="51" y="1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54" h="23">
                  <a:moveTo>
                    <a:pt x="44" y="0"/>
                  </a:moveTo>
                  <a:lnTo>
                    <a:pt x="0" y="20"/>
                  </a:lnTo>
                  <a:lnTo>
                    <a:pt x="10" y="23"/>
                  </a:lnTo>
                  <a:lnTo>
                    <a:pt x="54" y="7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2947" y="2649"/>
              <a:ext cx="51" cy="26"/>
            </a:xfrm>
            <a:custGeom>
              <a:avLst/>
              <a:gdLst/>
              <a:ahLst/>
              <a:cxnLst>
                <a:cxn ang="0">
                  <a:pos x="51" y="7"/>
                </a:cxn>
                <a:cxn ang="0">
                  <a:pos x="47" y="0"/>
                </a:cxn>
                <a:cxn ang="0">
                  <a:pos x="0" y="23"/>
                </a:cxn>
                <a:cxn ang="0">
                  <a:pos x="15" y="26"/>
                </a:cxn>
                <a:cxn ang="0">
                  <a:pos x="51" y="7"/>
                </a:cxn>
                <a:cxn ang="0">
                  <a:pos x="51" y="7"/>
                </a:cxn>
              </a:cxnLst>
              <a:rect l="0" t="0" r="r" b="b"/>
              <a:pathLst>
                <a:path w="51" h="26">
                  <a:moveTo>
                    <a:pt x="51" y="7"/>
                  </a:moveTo>
                  <a:lnTo>
                    <a:pt x="47" y="0"/>
                  </a:lnTo>
                  <a:lnTo>
                    <a:pt x="0" y="23"/>
                  </a:lnTo>
                  <a:lnTo>
                    <a:pt x="15" y="26"/>
                  </a:lnTo>
                  <a:lnTo>
                    <a:pt x="51" y="7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2782" y="2694"/>
              <a:ext cx="48" cy="22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12" y="22"/>
                </a:cxn>
                <a:cxn ang="0">
                  <a:pos x="0" y="19"/>
                </a:cxn>
                <a:cxn ang="0">
                  <a:pos x="40" y="0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22">
                  <a:moveTo>
                    <a:pt x="48" y="4"/>
                  </a:moveTo>
                  <a:lnTo>
                    <a:pt x="12" y="22"/>
                  </a:lnTo>
                  <a:lnTo>
                    <a:pt x="0" y="19"/>
                  </a:lnTo>
                  <a:lnTo>
                    <a:pt x="40" y="0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2678" y="2654"/>
              <a:ext cx="68" cy="2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5"/>
                </a:cxn>
                <a:cxn ang="0">
                  <a:pos x="8" y="26"/>
                </a:cxn>
                <a:cxn ang="0">
                  <a:pos x="68" y="3"/>
                </a:cxn>
                <a:cxn ang="0">
                  <a:pos x="56" y="0"/>
                </a:cxn>
                <a:cxn ang="0">
                  <a:pos x="56" y="0"/>
                </a:cxn>
              </a:cxnLst>
              <a:rect l="0" t="0" r="r" b="b"/>
              <a:pathLst>
                <a:path w="68" h="26">
                  <a:moveTo>
                    <a:pt x="56" y="0"/>
                  </a:moveTo>
                  <a:lnTo>
                    <a:pt x="0" y="25"/>
                  </a:lnTo>
                  <a:lnTo>
                    <a:pt x="8" y="26"/>
                  </a:lnTo>
                  <a:lnTo>
                    <a:pt x="68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2885" y="2629"/>
              <a:ext cx="34" cy="11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9" y="11"/>
                </a:cxn>
                <a:cxn ang="0">
                  <a:pos x="0" y="10"/>
                </a:cxn>
                <a:cxn ang="0">
                  <a:pos x="21" y="0"/>
                </a:cxn>
                <a:cxn ang="0">
                  <a:pos x="34" y="2"/>
                </a:cxn>
                <a:cxn ang="0">
                  <a:pos x="34" y="2"/>
                </a:cxn>
              </a:cxnLst>
              <a:rect l="0" t="0" r="r" b="b"/>
              <a:pathLst>
                <a:path w="34" h="11">
                  <a:moveTo>
                    <a:pt x="34" y="2"/>
                  </a:moveTo>
                  <a:lnTo>
                    <a:pt x="9" y="11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2013" y="2851"/>
              <a:ext cx="223" cy="25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19" y="3"/>
                </a:cxn>
                <a:cxn ang="0">
                  <a:pos x="217" y="8"/>
                </a:cxn>
                <a:cxn ang="0">
                  <a:pos x="212" y="14"/>
                </a:cxn>
                <a:cxn ang="0">
                  <a:pos x="205" y="21"/>
                </a:cxn>
                <a:cxn ang="0">
                  <a:pos x="199" y="28"/>
                </a:cxn>
                <a:cxn ang="0">
                  <a:pos x="195" y="34"/>
                </a:cxn>
                <a:cxn ang="0">
                  <a:pos x="191" y="37"/>
                </a:cxn>
                <a:cxn ang="0">
                  <a:pos x="188" y="44"/>
                </a:cxn>
                <a:cxn ang="0">
                  <a:pos x="185" y="49"/>
                </a:cxn>
                <a:cxn ang="0">
                  <a:pos x="180" y="53"/>
                </a:cxn>
                <a:cxn ang="0">
                  <a:pos x="176" y="58"/>
                </a:cxn>
                <a:cxn ang="0">
                  <a:pos x="171" y="63"/>
                </a:cxn>
                <a:cxn ang="0">
                  <a:pos x="167" y="69"/>
                </a:cxn>
                <a:cxn ang="0">
                  <a:pos x="163" y="75"/>
                </a:cxn>
                <a:cxn ang="0">
                  <a:pos x="158" y="80"/>
                </a:cxn>
                <a:cxn ang="0">
                  <a:pos x="154" y="85"/>
                </a:cxn>
                <a:cxn ang="0">
                  <a:pos x="151" y="91"/>
                </a:cxn>
                <a:cxn ang="0">
                  <a:pos x="147" y="95"/>
                </a:cxn>
                <a:cxn ang="0">
                  <a:pos x="142" y="100"/>
                </a:cxn>
                <a:cxn ang="0">
                  <a:pos x="137" y="105"/>
                </a:cxn>
                <a:cxn ang="0">
                  <a:pos x="134" y="110"/>
                </a:cxn>
                <a:cxn ang="0">
                  <a:pos x="129" y="114"/>
                </a:cxn>
                <a:cxn ang="0">
                  <a:pos x="126" y="119"/>
                </a:cxn>
                <a:cxn ang="0">
                  <a:pos x="123" y="123"/>
                </a:cxn>
                <a:cxn ang="0">
                  <a:pos x="119" y="128"/>
                </a:cxn>
                <a:cxn ang="0">
                  <a:pos x="115" y="131"/>
                </a:cxn>
                <a:cxn ang="0">
                  <a:pos x="112" y="136"/>
                </a:cxn>
                <a:cxn ang="0">
                  <a:pos x="109" y="140"/>
                </a:cxn>
                <a:cxn ang="0">
                  <a:pos x="105" y="145"/>
                </a:cxn>
                <a:cxn ang="0">
                  <a:pos x="101" y="149"/>
                </a:cxn>
                <a:cxn ang="0">
                  <a:pos x="97" y="154"/>
                </a:cxn>
                <a:cxn ang="0">
                  <a:pos x="93" y="159"/>
                </a:cxn>
                <a:cxn ang="0">
                  <a:pos x="89" y="164"/>
                </a:cxn>
                <a:cxn ang="0">
                  <a:pos x="84" y="169"/>
                </a:cxn>
                <a:cxn ang="0">
                  <a:pos x="81" y="174"/>
                </a:cxn>
                <a:cxn ang="0">
                  <a:pos x="78" y="179"/>
                </a:cxn>
                <a:cxn ang="0">
                  <a:pos x="74" y="186"/>
                </a:cxn>
                <a:cxn ang="0">
                  <a:pos x="69" y="191"/>
                </a:cxn>
                <a:cxn ang="0">
                  <a:pos x="65" y="196"/>
                </a:cxn>
                <a:cxn ang="0">
                  <a:pos x="61" y="201"/>
                </a:cxn>
                <a:cxn ang="0">
                  <a:pos x="59" y="207"/>
                </a:cxn>
                <a:cxn ang="0">
                  <a:pos x="54" y="213"/>
                </a:cxn>
                <a:cxn ang="0">
                  <a:pos x="51" y="216"/>
                </a:cxn>
                <a:cxn ang="0">
                  <a:pos x="47" y="222"/>
                </a:cxn>
                <a:cxn ang="0">
                  <a:pos x="45" y="227"/>
                </a:cxn>
                <a:cxn ang="0">
                  <a:pos x="41" y="231"/>
                </a:cxn>
                <a:cxn ang="0">
                  <a:pos x="39" y="234"/>
                </a:cxn>
                <a:cxn ang="0">
                  <a:pos x="36" y="238"/>
                </a:cxn>
                <a:cxn ang="0">
                  <a:pos x="35" y="243"/>
                </a:cxn>
                <a:cxn ang="0">
                  <a:pos x="30" y="248"/>
                </a:cxn>
                <a:cxn ang="0">
                  <a:pos x="27" y="254"/>
                </a:cxn>
                <a:cxn ang="0">
                  <a:pos x="25" y="257"/>
                </a:cxn>
                <a:cxn ang="0">
                  <a:pos x="25" y="259"/>
                </a:cxn>
                <a:cxn ang="0">
                  <a:pos x="22" y="48"/>
                </a:cxn>
                <a:cxn ang="0">
                  <a:pos x="0" y="37"/>
                </a:cxn>
                <a:cxn ang="0">
                  <a:pos x="53" y="22"/>
                </a:cxn>
                <a:cxn ang="0">
                  <a:pos x="45" y="192"/>
                </a:cxn>
                <a:cxn ang="0">
                  <a:pos x="186" y="11"/>
                </a:cxn>
                <a:cxn ang="0">
                  <a:pos x="223" y="0"/>
                </a:cxn>
                <a:cxn ang="0">
                  <a:pos x="223" y="0"/>
                </a:cxn>
              </a:cxnLst>
              <a:rect l="0" t="0" r="r" b="b"/>
              <a:pathLst>
                <a:path w="223" h="259">
                  <a:moveTo>
                    <a:pt x="223" y="0"/>
                  </a:moveTo>
                  <a:lnTo>
                    <a:pt x="219" y="3"/>
                  </a:lnTo>
                  <a:lnTo>
                    <a:pt x="217" y="8"/>
                  </a:lnTo>
                  <a:lnTo>
                    <a:pt x="212" y="14"/>
                  </a:lnTo>
                  <a:lnTo>
                    <a:pt x="205" y="21"/>
                  </a:lnTo>
                  <a:lnTo>
                    <a:pt x="199" y="28"/>
                  </a:lnTo>
                  <a:lnTo>
                    <a:pt x="195" y="34"/>
                  </a:lnTo>
                  <a:lnTo>
                    <a:pt x="191" y="37"/>
                  </a:lnTo>
                  <a:lnTo>
                    <a:pt x="188" y="44"/>
                  </a:lnTo>
                  <a:lnTo>
                    <a:pt x="185" y="49"/>
                  </a:lnTo>
                  <a:lnTo>
                    <a:pt x="180" y="53"/>
                  </a:lnTo>
                  <a:lnTo>
                    <a:pt x="176" y="58"/>
                  </a:lnTo>
                  <a:lnTo>
                    <a:pt x="171" y="63"/>
                  </a:lnTo>
                  <a:lnTo>
                    <a:pt x="167" y="69"/>
                  </a:lnTo>
                  <a:lnTo>
                    <a:pt x="163" y="75"/>
                  </a:lnTo>
                  <a:lnTo>
                    <a:pt x="158" y="80"/>
                  </a:lnTo>
                  <a:lnTo>
                    <a:pt x="154" y="85"/>
                  </a:lnTo>
                  <a:lnTo>
                    <a:pt x="151" y="91"/>
                  </a:lnTo>
                  <a:lnTo>
                    <a:pt x="147" y="95"/>
                  </a:lnTo>
                  <a:lnTo>
                    <a:pt x="142" y="100"/>
                  </a:lnTo>
                  <a:lnTo>
                    <a:pt x="137" y="105"/>
                  </a:lnTo>
                  <a:lnTo>
                    <a:pt x="134" y="110"/>
                  </a:lnTo>
                  <a:lnTo>
                    <a:pt x="129" y="114"/>
                  </a:lnTo>
                  <a:lnTo>
                    <a:pt x="126" y="119"/>
                  </a:lnTo>
                  <a:lnTo>
                    <a:pt x="123" y="123"/>
                  </a:lnTo>
                  <a:lnTo>
                    <a:pt x="119" y="128"/>
                  </a:lnTo>
                  <a:lnTo>
                    <a:pt x="115" y="131"/>
                  </a:lnTo>
                  <a:lnTo>
                    <a:pt x="112" y="136"/>
                  </a:lnTo>
                  <a:lnTo>
                    <a:pt x="109" y="140"/>
                  </a:lnTo>
                  <a:lnTo>
                    <a:pt x="105" y="145"/>
                  </a:lnTo>
                  <a:lnTo>
                    <a:pt x="101" y="149"/>
                  </a:lnTo>
                  <a:lnTo>
                    <a:pt x="97" y="154"/>
                  </a:lnTo>
                  <a:lnTo>
                    <a:pt x="93" y="159"/>
                  </a:lnTo>
                  <a:lnTo>
                    <a:pt x="89" y="164"/>
                  </a:lnTo>
                  <a:lnTo>
                    <a:pt x="84" y="169"/>
                  </a:lnTo>
                  <a:lnTo>
                    <a:pt x="81" y="174"/>
                  </a:lnTo>
                  <a:lnTo>
                    <a:pt x="78" y="179"/>
                  </a:lnTo>
                  <a:lnTo>
                    <a:pt x="74" y="186"/>
                  </a:lnTo>
                  <a:lnTo>
                    <a:pt x="69" y="191"/>
                  </a:lnTo>
                  <a:lnTo>
                    <a:pt x="65" y="196"/>
                  </a:lnTo>
                  <a:lnTo>
                    <a:pt x="61" y="201"/>
                  </a:lnTo>
                  <a:lnTo>
                    <a:pt x="59" y="207"/>
                  </a:lnTo>
                  <a:lnTo>
                    <a:pt x="54" y="213"/>
                  </a:lnTo>
                  <a:lnTo>
                    <a:pt x="51" y="216"/>
                  </a:lnTo>
                  <a:lnTo>
                    <a:pt x="47" y="222"/>
                  </a:lnTo>
                  <a:lnTo>
                    <a:pt x="45" y="227"/>
                  </a:lnTo>
                  <a:lnTo>
                    <a:pt x="41" y="231"/>
                  </a:lnTo>
                  <a:lnTo>
                    <a:pt x="39" y="234"/>
                  </a:lnTo>
                  <a:lnTo>
                    <a:pt x="36" y="238"/>
                  </a:lnTo>
                  <a:lnTo>
                    <a:pt x="35" y="243"/>
                  </a:lnTo>
                  <a:lnTo>
                    <a:pt x="30" y="248"/>
                  </a:lnTo>
                  <a:lnTo>
                    <a:pt x="27" y="254"/>
                  </a:lnTo>
                  <a:lnTo>
                    <a:pt x="25" y="257"/>
                  </a:lnTo>
                  <a:lnTo>
                    <a:pt x="25" y="259"/>
                  </a:lnTo>
                  <a:lnTo>
                    <a:pt x="22" y="48"/>
                  </a:lnTo>
                  <a:lnTo>
                    <a:pt x="0" y="37"/>
                  </a:lnTo>
                  <a:lnTo>
                    <a:pt x="53" y="22"/>
                  </a:lnTo>
                  <a:lnTo>
                    <a:pt x="45" y="192"/>
                  </a:lnTo>
                  <a:lnTo>
                    <a:pt x="186" y="1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1779" y="2830"/>
              <a:ext cx="199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7" y="272"/>
                </a:cxn>
                <a:cxn ang="0">
                  <a:pos x="199" y="273"/>
                </a:cxn>
                <a:cxn ang="0">
                  <a:pos x="195" y="243"/>
                </a:cxn>
                <a:cxn ang="0">
                  <a:pos x="2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9" h="273">
                  <a:moveTo>
                    <a:pt x="0" y="0"/>
                  </a:moveTo>
                  <a:lnTo>
                    <a:pt x="187" y="272"/>
                  </a:lnTo>
                  <a:lnTo>
                    <a:pt x="199" y="273"/>
                  </a:lnTo>
                  <a:lnTo>
                    <a:pt x="195" y="243"/>
                  </a:lnTo>
                  <a:lnTo>
                    <a:pt x="2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2091" y="2979"/>
              <a:ext cx="396" cy="151"/>
            </a:xfrm>
            <a:custGeom>
              <a:avLst/>
              <a:gdLst/>
              <a:ahLst/>
              <a:cxnLst>
                <a:cxn ang="0">
                  <a:pos x="396" y="0"/>
                </a:cxn>
                <a:cxn ang="0">
                  <a:pos x="23" y="113"/>
                </a:cxn>
                <a:cxn ang="0">
                  <a:pos x="0" y="151"/>
                </a:cxn>
                <a:cxn ang="0">
                  <a:pos x="387" y="25"/>
                </a:cxn>
                <a:cxn ang="0">
                  <a:pos x="396" y="0"/>
                </a:cxn>
                <a:cxn ang="0">
                  <a:pos x="396" y="0"/>
                </a:cxn>
              </a:cxnLst>
              <a:rect l="0" t="0" r="r" b="b"/>
              <a:pathLst>
                <a:path w="396" h="151">
                  <a:moveTo>
                    <a:pt x="396" y="0"/>
                  </a:moveTo>
                  <a:lnTo>
                    <a:pt x="23" y="113"/>
                  </a:lnTo>
                  <a:lnTo>
                    <a:pt x="0" y="151"/>
                  </a:lnTo>
                  <a:lnTo>
                    <a:pt x="387" y="25"/>
                  </a:lnTo>
                  <a:lnTo>
                    <a:pt x="396" y="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1650" y="2835"/>
              <a:ext cx="162" cy="8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101" y="4"/>
                </a:cxn>
                <a:cxn ang="0">
                  <a:pos x="105" y="7"/>
                </a:cxn>
                <a:cxn ang="0">
                  <a:pos x="108" y="13"/>
                </a:cxn>
                <a:cxn ang="0">
                  <a:pos x="114" y="19"/>
                </a:cxn>
                <a:cxn ang="0">
                  <a:pos x="120" y="25"/>
                </a:cxn>
                <a:cxn ang="0">
                  <a:pos x="126" y="33"/>
                </a:cxn>
                <a:cxn ang="0">
                  <a:pos x="134" y="42"/>
                </a:cxn>
                <a:cxn ang="0">
                  <a:pos x="139" y="48"/>
                </a:cxn>
                <a:cxn ang="0">
                  <a:pos x="145" y="56"/>
                </a:cxn>
                <a:cxn ang="0">
                  <a:pos x="151" y="62"/>
                </a:cxn>
                <a:cxn ang="0">
                  <a:pos x="156" y="70"/>
                </a:cxn>
                <a:cxn ang="0">
                  <a:pos x="159" y="76"/>
                </a:cxn>
                <a:cxn ang="0">
                  <a:pos x="161" y="80"/>
                </a:cxn>
                <a:cxn ang="0">
                  <a:pos x="162" y="83"/>
                </a:cxn>
                <a:cxn ang="0">
                  <a:pos x="162" y="85"/>
                </a:cxn>
                <a:cxn ang="0">
                  <a:pos x="157" y="85"/>
                </a:cxn>
                <a:cxn ang="0">
                  <a:pos x="152" y="85"/>
                </a:cxn>
                <a:cxn ang="0">
                  <a:pos x="147" y="85"/>
                </a:cxn>
                <a:cxn ang="0">
                  <a:pos x="143" y="85"/>
                </a:cxn>
                <a:cxn ang="0">
                  <a:pos x="138" y="85"/>
                </a:cxn>
                <a:cxn ang="0">
                  <a:pos x="131" y="85"/>
                </a:cxn>
                <a:cxn ang="0">
                  <a:pos x="125" y="85"/>
                </a:cxn>
                <a:cxn ang="0">
                  <a:pos x="119" y="85"/>
                </a:cxn>
                <a:cxn ang="0">
                  <a:pos x="112" y="85"/>
                </a:cxn>
                <a:cxn ang="0">
                  <a:pos x="106" y="85"/>
                </a:cxn>
                <a:cxn ang="0">
                  <a:pos x="98" y="85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78" y="85"/>
                </a:cxn>
                <a:cxn ang="0">
                  <a:pos x="69" y="84"/>
                </a:cxn>
                <a:cxn ang="0">
                  <a:pos x="61" y="84"/>
                </a:cxn>
                <a:cxn ang="0">
                  <a:pos x="55" y="84"/>
                </a:cxn>
                <a:cxn ang="0">
                  <a:pos x="49" y="84"/>
                </a:cxn>
                <a:cxn ang="0">
                  <a:pos x="41" y="83"/>
                </a:cxn>
                <a:cxn ang="0">
                  <a:pos x="35" y="83"/>
                </a:cxn>
                <a:cxn ang="0">
                  <a:pos x="28" y="83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3" y="83"/>
                </a:cxn>
                <a:cxn ang="0">
                  <a:pos x="9" y="83"/>
                </a:cxn>
                <a:cxn ang="0">
                  <a:pos x="7" y="83"/>
                </a:cxn>
                <a:cxn ang="0">
                  <a:pos x="3" y="83"/>
                </a:cxn>
                <a:cxn ang="0">
                  <a:pos x="0" y="83"/>
                </a:cxn>
                <a:cxn ang="0">
                  <a:pos x="0" y="7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62" h="85">
                  <a:moveTo>
                    <a:pt x="98" y="0"/>
                  </a:moveTo>
                  <a:lnTo>
                    <a:pt x="101" y="4"/>
                  </a:lnTo>
                  <a:lnTo>
                    <a:pt x="105" y="7"/>
                  </a:lnTo>
                  <a:lnTo>
                    <a:pt x="108" y="13"/>
                  </a:lnTo>
                  <a:lnTo>
                    <a:pt x="114" y="19"/>
                  </a:lnTo>
                  <a:lnTo>
                    <a:pt x="120" y="25"/>
                  </a:lnTo>
                  <a:lnTo>
                    <a:pt x="126" y="33"/>
                  </a:lnTo>
                  <a:lnTo>
                    <a:pt x="134" y="42"/>
                  </a:lnTo>
                  <a:lnTo>
                    <a:pt x="139" y="48"/>
                  </a:lnTo>
                  <a:lnTo>
                    <a:pt x="145" y="56"/>
                  </a:lnTo>
                  <a:lnTo>
                    <a:pt x="151" y="62"/>
                  </a:lnTo>
                  <a:lnTo>
                    <a:pt x="156" y="70"/>
                  </a:lnTo>
                  <a:lnTo>
                    <a:pt x="159" y="76"/>
                  </a:lnTo>
                  <a:lnTo>
                    <a:pt x="161" y="80"/>
                  </a:lnTo>
                  <a:lnTo>
                    <a:pt x="162" y="83"/>
                  </a:lnTo>
                  <a:lnTo>
                    <a:pt x="162" y="85"/>
                  </a:lnTo>
                  <a:lnTo>
                    <a:pt x="157" y="85"/>
                  </a:lnTo>
                  <a:lnTo>
                    <a:pt x="152" y="85"/>
                  </a:lnTo>
                  <a:lnTo>
                    <a:pt x="147" y="85"/>
                  </a:lnTo>
                  <a:lnTo>
                    <a:pt x="143" y="85"/>
                  </a:lnTo>
                  <a:lnTo>
                    <a:pt x="138" y="85"/>
                  </a:lnTo>
                  <a:lnTo>
                    <a:pt x="131" y="85"/>
                  </a:lnTo>
                  <a:lnTo>
                    <a:pt x="125" y="85"/>
                  </a:lnTo>
                  <a:lnTo>
                    <a:pt x="119" y="85"/>
                  </a:lnTo>
                  <a:lnTo>
                    <a:pt x="112" y="85"/>
                  </a:lnTo>
                  <a:lnTo>
                    <a:pt x="106" y="85"/>
                  </a:lnTo>
                  <a:lnTo>
                    <a:pt x="98" y="85"/>
                  </a:lnTo>
                  <a:lnTo>
                    <a:pt x="92" y="85"/>
                  </a:lnTo>
                  <a:lnTo>
                    <a:pt x="84" y="85"/>
                  </a:lnTo>
                  <a:lnTo>
                    <a:pt x="78" y="85"/>
                  </a:lnTo>
                  <a:lnTo>
                    <a:pt x="69" y="84"/>
                  </a:lnTo>
                  <a:lnTo>
                    <a:pt x="61" y="84"/>
                  </a:lnTo>
                  <a:lnTo>
                    <a:pt x="55" y="84"/>
                  </a:lnTo>
                  <a:lnTo>
                    <a:pt x="49" y="84"/>
                  </a:lnTo>
                  <a:lnTo>
                    <a:pt x="41" y="83"/>
                  </a:lnTo>
                  <a:lnTo>
                    <a:pt x="35" y="83"/>
                  </a:lnTo>
                  <a:lnTo>
                    <a:pt x="28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3"/>
                  </a:lnTo>
                  <a:lnTo>
                    <a:pt x="9" y="83"/>
                  </a:lnTo>
                  <a:lnTo>
                    <a:pt x="7" y="83"/>
                  </a:lnTo>
                  <a:lnTo>
                    <a:pt x="3" y="83"/>
                  </a:lnTo>
                  <a:lnTo>
                    <a:pt x="0" y="83"/>
                  </a:lnTo>
                  <a:lnTo>
                    <a:pt x="0" y="7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2143" y="2432"/>
              <a:ext cx="161" cy="20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0" y="8"/>
                </a:cxn>
                <a:cxn ang="0">
                  <a:pos x="22" y="20"/>
                </a:cxn>
                <a:cxn ang="0">
                  <a:pos x="145" y="20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161" h="20">
                  <a:moveTo>
                    <a:pt x="161" y="0"/>
                  </a:moveTo>
                  <a:lnTo>
                    <a:pt x="0" y="8"/>
                  </a:lnTo>
                  <a:lnTo>
                    <a:pt x="22" y="20"/>
                  </a:lnTo>
                  <a:lnTo>
                    <a:pt x="145" y="2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2663" y="2569"/>
              <a:ext cx="247" cy="59"/>
            </a:xfrm>
            <a:custGeom>
              <a:avLst/>
              <a:gdLst/>
              <a:ahLst/>
              <a:cxnLst>
                <a:cxn ang="0">
                  <a:pos x="26" y="25"/>
                </a:cxn>
                <a:cxn ang="0">
                  <a:pos x="36" y="21"/>
                </a:cxn>
                <a:cxn ang="0">
                  <a:pos x="45" y="20"/>
                </a:cxn>
                <a:cxn ang="0">
                  <a:pos x="56" y="18"/>
                </a:cxn>
                <a:cxn ang="0">
                  <a:pos x="66" y="15"/>
                </a:cxn>
                <a:cxn ang="0">
                  <a:pos x="76" y="11"/>
                </a:cxn>
                <a:cxn ang="0">
                  <a:pos x="85" y="10"/>
                </a:cxn>
                <a:cxn ang="0">
                  <a:pos x="92" y="7"/>
                </a:cxn>
                <a:cxn ang="0">
                  <a:pos x="99" y="7"/>
                </a:cxn>
                <a:cxn ang="0">
                  <a:pos x="108" y="9"/>
                </a:cxn>
                <a:cxn ang="0">
                  <a:pos x="120" y="11"/>
                </a:cxn>
                <a:cxn ang="0">
                  <a:pos x="130" y="15"/>
                </a:cxn>
                <a:cxn ang="0">
                  <a:pos x="139" y="18"/>
                </a:cxn>
                <a:cxn ang="0">
                  <a:pos x="149" y="21"/>
                </a:cxn>
                <a:cxn ang="0">
                  <a:pos x="148" y="34"/>
                </a:cxn>
                <a:cxn ang="0">
                  <a:pos x="214" y="48"/>
                </a:cxn>
                <a:cxn ang="0">
                  <a:pos x="226" y="43"/>
                </a:cxn>
                <a:cxn ang="0">
                  <a:pos x="163" y="28"/>
                </a:cxn>
                <a:cxn ang="0">
                  <a:pos x="159" y="14"/>
                </a:cxn>
                <a:cxn ang="0">
                  <a:pos x="154" y="13"/>
                </a:cxn>
                <a:cxn ang="0">
                  <a:pos x="145" y="10"/>
                </a:cxn>
                <a:cxn ang="0">
                  <a:pos x="134" y="7"/>
                </a:cxn>
                <a:cxn ang="0">
                  <a:pos x="121" y="4"/>
                </a:cxn>
                <a:cxn ang="0">
                  <a:pos x="108" y="1"/>
                </a:cxn>
                <a:cxn ang="0">
                  <a:pos x="97" y="0"/>
                </a:cxn>
                <a:cxn ang="0">
                  <a:pos x="88" y="0"/>
                </a:cxn>
                <a:cxn ang="0">
                  <a:pos x="82" y="1"/>
                </a:cxn>
                <a:cxn ang="0">
                  <a:pos x="71" y="4"/>
                </a:cxn>
                <a:cxn ang="0">
                  <a:pos x="59" y="7"/>
                </a:cxn>
                <a:cxn ang="0">
                  <a:pos x="45" y="13"/>
                </a:cxn>
                <a:cxn ang="0">
                  <a:pos x="31" y="16"/>
                </a:cxn>
                <a:cxn ang="0">
                  <a:pos x="17" y="21"/>
                </a:cxn>
                <a:cxn ang="0">
                  <a:pos x="6" y="24"/>
                </a:cxn>
                <a:cxn ang="0">
                  <a:pos x="0" y="27"/>
                </a:cxn>
                <a:cxn ang="0">
                  <a:pos x="24" y="25"/>
                </a:cxn>
              </a:cxnLst>
              <a:rect l="0" t="0" r="r" b="b"/>
              <a:pathLst>
                <a:path w="247" h="59">
                  <a:moveTo>
                    <a:pt x="24" y="25"/>
                  </a:moveTo>
                  <a:lnTo>
                    <a:pt x="26" y="25"/>
                  </a:lnTo>
                  <a:lnTo>
                    <a:pt x="32" y="24"/>
                  </a:lnTo>
                  <a:lnTo>
                    <a:pt x="36" y="21"/>
                  </a:lnTo>
                  <a:lnTo>
                    <a:pt x="40" y="21"/>
                  </a:lnTo>
                  <a:lnTo>
                    <a:pt x="45" y="20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6"/>
                  </a:lnTo>
                  <a:lnTo>
                    <a:pt x="66" y="15"/>
                  </a:lnTo>
                  <a:lnTo>
                    <a:pt x="73" y="14"/>
                  </a:lnTo>
                  <a:lnTo>
                    <a:pt x="76" y="11"/>
                  </a:lnTo>
                  <a:lnTo>
                    <a:pt x="82" y="11"/>
                  </a:lnTo>
                  <a:lnTo>
                    <a:pt x="85" y="10"/>
                  </a:lnTo>
                  <a:lnTo>
                    <a:pt x="89" y="10"/>
                  </a:lnTo>
                  <a:lnTo>
                    <a:pt x="92" y="7"/>
                  </a:lnTo>
                  <a:lnTo>
                    <a:pt x="96" y="7"/>
                  </a:lnTo>
                  <a:lnTo>
                    <a:pt x="99" y="7"/>
                  </a:lnTo>
                  <a:lnTo>
                    <a:pt x="104" y="9"/>
                  </a:lnTo>
                  <a:lnTo>
                    <a:pt x="108" y="9"/>
                  </a:lnTo>
                  <a:lnTo>
                    <a:pt x="115" y="10"/>
                  </a:lnTo>
                  <a:lnTo>
                    <a:pt x="120" y="11"/>
                  </a:lnTo>
                  <a:lnTo>
                    <a:pt x="126" y="14"/>
                  </a:lnTo>
                  <a:lnTo>
                    <a:pt x="130" y="15"/>
                  </a:lnTo>
                  <a:lnTo>
                    <a:pt x="135" y="16"/>
                  </a:lnTo>
                  <a:lnTo>
                    <a:pt x="139" y="18"/>
                  </a:lnTo>
                  <a:lnTo>
                    <a:pt x="144" y="19"/>
                  </a:lnTo>
                  <a:lnTo>
                    <a:pt x="149" y="21"/>
                  </a:lnTo>
                  <a:lnTo>
                    <a:pt x="152" y="23"/>
                  </a:lnTo>
                  <a:lnTo>
                    <a:pt x="148" y="34"/>
                  </a:lnTo>
                  <a:lnTo>
                    <a:pt x="215" y="37"/>
                  </a:lnTo>
                  <a:lnTo>
                    <a:pt x="214" y="48"/>
                  </a:lnTo>
                  <a:lnTo>
                    <a:pt x="247" y="59"/>
                  </a:lnTo>
                  <a:lnTo>
                    <a:pt x="226" y="43"/>
                  </a:lnTo>
                  <a:lnTo>
                    <a:pt x="224" y="30"/>
                  </a:lnTo>
                  <a:lnTo>
                    <a:pt x="163" y="28"/>
                  </a:lnTo>
                  <a:lnTo>
                    <a:pt x="161" y="15"/>
                  </a:lnTo>
                  <a:lnTo>
                    <a:pt x="159" y="14"/>
                  </a:lnTo>
                  <a:lnTo>
                    <a:pt x="158" y="13"/>
                  </a:lnTo>
                  <a:lnTo>
                    <a:pt x="154" y="13"/>
                  </a:lnTo>
                  <a:lnTo>
                    <a:pt x="150" y="11"/>
                  </a:lnTo>
                  <a:lnTo>
                    <a:pt x="145" y="10"/>
                  </a:lnTo>
                  <a:lnTo>
                    <a:pt x="140" y="9"/>
                  </a:lnTo>
                  <a:lnTo>
                    <a:pt x="134" y="7"/>
                  </a:lnTo>
                  <a:lnTo>
                    <a:pt x="127" y="6"/>
                  </a:lnTo>
                  <a:lnTo>
                    <a:pt x="121" y="4"/>
                  </a:lnTo>
                  <a:lnTo>
                    <a:pt x="115" y="2"/>
                  </a:lnTo>
                  <a:lnTo>
                    <a:pt x="108" y="1"/>
                  </a:lnTo>
                  <a:lnTo>
                    <a:pt x="102" y="1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5" y="1"/>
                  </a:lnTo>
                  <a:lnTo>
                    <a:pt x="82" y="1"/>
                  </a:lnTo>
                  <a:lnTo>
                    <a:pt x="76" y="2"/>
                  </a:lnTo>
                  <a:lnTo>
                    <a:pt x="71" y="4"/>
                  </a:lnTo>
                  <a:lnTo>
                    <a:pt x="66" y="6"/>
                  </a:lnTo>
                  <a:lnTo>
                    <a:pt x="59" y="7"/>
                  </a:lnTo>
                  <a:lnTo>
                    <a:pt x="52" y="10"/>
                  </a:lnTo>
                  <a:lnTo>
                    <a:pt x="45" y="13"/>
                  </a:lnTo>
                  <a:lnTo>
                    <a:pt x="37" y="15"/>
                  </a:lnTo>
                  <a:lnTo>
                    <a:pt x="31" y="16"/>
                  </a:lnTo>
                  <a:lnTo>
                    <a:pt x="23" y="19"/>
                  </a:lnTo>
                  <a:lnTo>
                    <a:pt x="17" y="21"/>
                  </a:lnTo>
                  <a:lnTo>
                    <a:pt x="11" y="24"/>
                  </a:lnTo>
                  <a:lnTo>
                    <a:pt x="6" y="24"/>
                  </a:lnTo>
                  <a:lnTo>
                    <a:pt x="4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24" y="25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3124" y="2331"/>
              <a:ext cx="70" cy="171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5" y="130"/>
                </a:cxn>
                <a:cxn ang="0">
                  <a:pos x="0" y="171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70" h="171">
                  <a:moveTo>
                    <a:pt x="70" y="0"/>
                  </a:moveTo>
                  <a:lnTo>
                    <a:pt x="5" y="130"/>
                  </a:lnTo>
                  <a:lnTo>
                    <a:pt x="0" y="171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2417" y="2070"/>
              <a:ext cx="214" cy="302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0" y="17"/>
                </a:cxn>
                <a:cxn ang="0">
                  <a:pos x="19" y="302"/>
                </a:cxn>
                <a:cxn ang="0">
                  <a:pos x="214" y="279"/>
                </a:cxn>
                <a:cxn ang="0">
                  <a:pos x="212" y="240"/>
                </a:cxn>
                <a:cxn ang="0">
                  <a:pos x="195" y="246"/>
                </a:cxn>
                <a:cxn ang="0">
                  <a:pos x="181" y="261"/>
                </a:cxn>
                <a:cxn ang="0">
                  <a:pos x="38" y="272"/>
                </a:cxn>
                <a:cxn ang="0">
                  <a:pos x="27" y="29"/>
                </a:cxn>
                <a:cxn ang="0">
                  <a:pos x="181" y="24"/>
                </a:cxn>
                <a:cxn ang="0">
                  <a:pos x="193" y="207"/>
                </a:cxn>
                <a:cxn ang="0">
                  <a:pos x="212" y="207"/>
                </a:cxn>
                <a:cxn ang="0">
                  <a:pos x="200" y="0"/>
                </a:cxn>
                <a:cxn ang="0">
                  <a:pos x="200" y="0"/>
                </a:cxn>
              </a:cxnLst>
              <a:rect l="0" t="0" r="r" b="b"/>
              <a:pathLst>
                <a:path w="214" h="302">
                  <a:moveTo>
                    <a:pt x="200" y="0"/>
                  </a:moveTo>
                  <a:lnTo>
                    <a:pt x="0" y="17"/>
                  </a:lnTo>
                  <a:lnTo>
                    <a:pt x="19" y="302"/>
                  </a:lnTo>
                  <a:lnTo>
                    <a:pt x="214" y="279"/>
                  </a:lnTo>
                  <a:lnTo>
                    <a:pt x="212" y="240"/>
                  </a:lnTo>
                  <a:lnTo>
                    <a:pt x="195" y="246"/>
                  </a:lnTo>
                  <a:lnTo>
                    <a:pt x="181" y="261"/>
                  </a:lnTo>
                  <a:lnTo>
                    <a:pt x="38" y="272"/>
                  </a:lnTo>
                  <a:lnTo>
                    <a:pt x="27" y="29"/>
                  </a:lnTo>
                  <a:lnTo>
                    <a:pt x="181" y="24"/>
                  </a:lnTo>
                  <a:lnTo>
                    <a:pt x="193" y="207"/>
                  </a:lnTo>
                  <a:lnTo>
                    <a:pt x="212" y="207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2604" y="2275"/>
              <a:ext cx="27" cy="56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7" y="50"/>
                </a:cxn>
                <a:cxn ang="0">
                  <a:pos x="13" y="56"/>
                </a:cxn>
                <a:cxn ang="0">
                  <a:pos x="0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7" h="56">
                  <a:moveTo>
                    <a:pt x="20" y="2"/>
                  </a:moveTo>
                  <a:lnTo>
                    <a:pt x="27" y="50"/>
                  </a:lnTo>
                  <a:lnTo>
                    <a:pt x="13" y="56"/>
                  </a:lnTo>
                  <a:lnTo>
                    <a:pt x="0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2318" y="2023"/>
              <a:ext cx="351" cy="423"/>
            </a:xfrm>
            <a:custGeom>
              <a:avLst/>
              <a:gdLst/>
              <a:ahLst/>
              <a:cxnLst>
                <a:cxn ang="0">
                  <a:pos x="322" y="0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0" y="1"/>
                </a:cxn>
                <a:cxn ang="0">
                  <a:pos x="281" y="1"/>
                </a:cxn>
                <a:cxn ang="0">
                  <a:pos x="271" y="2"/>
                </a:cxn>
                <a:cxn ang="0">
                  <a:pos x="261" y="4"/>
                </a:cxn>
                <a:cxn ang="0">
                  <a:pos x="249" y="4"/>
                </a:cxn>
                <a:cxn ang="0">
                  <a:pos x="238" y="5"/>
                </a:cxn>
                <a:cxn ang="0">
                  <a:pos x="227" y="5"/>
                </a:cxn>
                <a:cxn ang="0">
                  <a:pos x="215" y="7"/>
                </a:cxn>
                <a:cxn ang="0">
                  <a:pos x="204" y="7"/>
                </a:cxn>
                <a:cxn ang="0">
                  <a:pos x="191" y="9"/>
                </a:cxn>
                <a:cxn ang="0">
                  <a:pos x="178" y="10"/>
                </a:cxn>
                <a:cxn ang="0">
                  <a:pos x="167" y="10"/>
                </a:cxn>
                <a:cxn ang="0">
                  <a:pos x="154" y="11"/>
                </a:cxn>
                <a:cxn ang="0">
                  <a:pos x="142" y="13"/>
                </a:cxn>
                <a:cxn ang="0">
                  <a:pos x="131" y="13"/>
                </a:cxn>
                <a:cxn ang="0">
                  <a:pos x="120" y="14"/>
                </a:cxn>
                <a:cxn ang="0">
                  <a:pos x="109" y="14"/>
                </a:cxn>
                <a:cxn ang="0">
                  <a:pos x="100" y="15"/>
                </a:cxn>
                <a:cxn ang="0">
                  <a:pos x="90" y="16"/>
                </a:cxn>
                <a:cxn ang="0">
                  <a:pos x="83" y="16"/>
                </a:cxn>
                <a:cxn ang="0">
                  <a:pos x="71" y="18"/>
                </a:cxn>
                <a:cxn ang="0">
                  <a:pos x="61" y="18"/>
                </a:cxn>
                <a:cxn ang="0">
                  <a:pos x="56" y="19"/>
                </a:cxn>
                <a:cxn ang="0">
                  <a:pos x="83" y="408"/>
                </a:cxn>
                <a:cxn ang="0">
                  <a:pos x="0" y="423"/>
                </a:cxn>
                <a:cxn ang="0">
                  <a:pos x="156" y="423"/>
                </a:cxn>
                <a:cxn ang="0">
                  <a:pos x="74" y="30"/>
                </a:cxn>
                <a:cxn ang="0">
                  <a:pos x="330" y="358"/>
                </a:cxn>
                <a:cxn ang="0">
                  <a:pos x="351" y="377"/>
                </a:cxn>
                <a:cxn ang="0">
                  <a:pos x="325" y="0"/>
                </a:cxn>
              </a:cxnLst>
              <a:rect l="0" t="0" r="r" b="b"/>
              <a:pathLst>
                <a:path w="351" h="423">
                  <a:moveTo>
                    <a:pt x="325" y="0"/>
                  </a:moveTo>
                  <a:lnTo>
                    <a:pt x="322" y="0"/>
                  </a:lnTo>
                  <a:lnTo>
                    <a:pt x="318" y="0"/>
                  </a:lnTo>
                  <a:lnTo>
                    <a:pt x="314" y="0"/>
                  </a:lnTo>
                  <a:lnTo>
                    <a:pt x="308" y="0"/>
                  </a:lnTo>
                  <a:lnTo>
                    <a:pt x="302" y="0"/>
                  </a:lnTo>
                  <a:lnTo>
                    <a:pt x="294" y="1"/>
                  </a:lnTo>
                  <a:lnTo>
                    <a:pt x="290" y="1"/>
                  </a:lnTo>
                  <a:lnTo>
                    <a:pt x="285" y="1"/>
                  </a:lnTo>
                  <a:lnTo>
                    <a:pt x="281" y="1"/>
                  </a:lnTo>
                  <a:lnTo>
                    <a:pt x="278" y="2"/>
                  </a:lnTo>
                  <a:lnTo>
                    <a:pt x="271" y="2"/>
                  </a:lnTo>
                  <a:lnTo>
                    <a:pt x="266" y="2"/>
                  </a:lnTo>
                  <a:lnTo>
                    <a:pt x="261" y="4"/>
                  </a:lnTo>
                  <a:lnTo>
                    <a:pt x="256" y="4"/>
                  </a:lnTo>
                  <a:lnTo>
                    <a:pt x="249" y="4"/>
                  </a:lnTo>
                  <a:lnTo>
                    <a:pt x="244" y="4"/>
                  </a:lnTo>
                  <a:lnTo>
                    <a:pt x="238" y="5"/>
                  </a:lnTo>
                  <a:lnTo>
                    <a:pt x="233" y="5"/>
                  </a:lnTo>
                  <a:lnTo>
                    <a:pt x="227" y="5"/>
                  </a:lnTo>
                  <a:lnTo>
                    <a:pt x="221" y="6"/>
                  </a:lnTo>
                  <a:lnTo>
                    <a:pt x="215" y="7"/>
                  </a:lnTo>
                  <a:lnTo>
                    <a:pt x="209" y="7"/>
                  </a:lnTo>
                  <a:lnTo>
                    <a:pt x="204" y="7"/>
                  </a:lnTo>
                  <a:lnTo>
                    <a:pt x="197" y="9"/>
                  </a:lnTo>
                  <a:lnTo>
                    <a:pt x="191" y="9"/>
                  </a:lnTo>
                  <a:lnTo>
                    <a:pt x="186" y="10"/>
                  </a:lnTo>
                  <a:lnTo>
                    <a:pt x="178" y="10"/>
                  </a:lnTo>
                  <a:lnTo>
                    <a:pt x="173" y="10"/>
                  </a:lnTo>
                  <a:lnTo>
                    <a:pt x="167" y="10"/>
                  </a:lnTo>
                  <a:lnTo>
                    <a:pt x="160" y="11"/>
                  </a:lnTo>
                  <a:lnTo>
                    <a:pt x="154" y="11"/>
                  </a:lnTo>
                  <a:lnTo>
                    <a:pt x="148" y="11"/>
                  </a:lnTo>
                  <a:lnTo>
                    <a:pt x="142" y="13"/>
                  </a:lnTo>
                  <a:lnTo>
                    <a:pt x="137" y="13"/>
                  </a:lnTo>
                  <a:lnTo>
                    <a:pt x="131" y="13"/>
                  </a:lnTo>
                  <a:lnTo>
                    <a:pt x="126" y="13"/>
                  </a:lnTo>
                  <a:lnTo>
                    <a:pt x="120" y="14"/>
                  </a:lnTo>
                  <a:lnTo>
                    <a:pt x="116" y="14"/>
                  </a:lnTo>
                  <a:lnTo>
                    <a:pt x="109" y="14"/>
                  </a:lnTo>
                  <a:lnTo>
                    <a:pt x="104" y="14"/>
                  </a:lnTo>
                  <a:lnTo>
                    <a:pt x="100" y="15"/>
                  </a:lnTo>
                  <a:lnTo>
                    <a:pt x="95" y="16"/>
                  </a:lnTo>
                  <a:lnTo>
                    <a:pt x="90" y="16"/>
                  </a:lnTo>
                  <a:lnTo>
                    <a:pt x="86" y="16"/>
                  </a:lnTo>
                  <a:lnTo>
                    <a:pt x="83" y="16"/>
                  </a:lnTo>
                  <a:lnTo>
                    <a:pt x="79" y="16"/>
                  </a:lnTo>
                  <a:lnTo>
                    <a:pt x="71" y="18"/>
                  </a:lnTo>
                  <a:lnTo>
                    <a:pt x="66" y="18"/>
                  </a:lnTo>
                  <a:lnTo>
                    <a:pt x="61" y="18"/>
                  </a:lnTo>
                  <a:lnTo>
                    <a:pt x="57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83" y="408"/>
                  </a:lnTo>
                  <a:lnTo>
                    <a:pt x="6" y="408"/>
                  </a:lnTo>
                  <a:lnTo>
                    <a:pt x="0" y="423"/>
                  </a:lnTo>
                  <a:lnTo>
                    <a:pt x="99" y="423"/>
                  </a:lnTo>
                  <a:lnTo>
                    <a:pt x="156" y="423"/>
                  </a:lnTo>
                  <a:lnTo>
                    <a:pt x="107" y="403"/>
                  </a:lnTo>
                  <a:lnTo>
                    <a:pt x="74" y="30"/>
                  </a:lnTo>
                  <a:lnTo>
                    <a:pt x="318" y="21"/>
                  </a:lnTo>
                  <a:lnTo>
                    <a:pt x="330" y="358"/>
                  </a:lnTo>
                  <a:lnTo>
                    <a:pt x="311" y="391"/>
                  </a:lnTo>
                  <a:lnTo>
                    <a:pt x="351" y="377"/>
                  </a:lnTo>
                  <a:lnTo>
                    <a:pt x="337" y="0"/>
                  </a:lnTo>
                  <a:lnTo>
                    <a:pt x="325" y="0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2235" y="2032"/>
              <a:ext cx="148" cy="341"/>
            </a:xfrm>
            <a:custGeom>
              <a:avLst/>
              <a:gdLst/>
              <a:ahLst/>
              <a:cxnLst>
                <a:cxn ang="0">
                  <a:pos x="148" y="9"/>
                </a:cxn>
                <a:cxn ang="0">
                  <a:pos x="73" y="12"/>
                </a:cxn>
                <a:cxn ang="0">
                  <a:pos x="82" y="271"/>
                </a:cxn>
                <a:cxn ang="0">
                  <a:pos x="84" y="341"/>
                </a:cxn>
                <a:cxn ang="0">
                  <a:pos x="71" y="333"/>
                </a:cxn>
                <a:cxn ang="0">
                  <a:pos x="62" y="24"/>
                </a:cxn>
                <a:cxn ang="0">
                  <a:pos x="27" y="43"/>
                </a:cxn>
                <a:cxn ang="0">
                  <a:pos x="27" y="79"/>
                </a:cxn>
                <a:cxn ang="0">
                  <a:pos x="0" y="76"/>
                </a:cxn>
                <a:cxn ang="0">
                  <a:pos x="1" y="35"/>
                </a:cxn>
                <a:cxn ang="0">
                  <a:pos x="62" y="0"/>
                </a:cxn>
                <a:cxn ang="0">
                  <a:pos x="148" y="9"/>
                </a:cxn>
                <a:cxn ang="0">
                  <a:pos x="148" y="9"/>
                </a:cxn>
              </a:cxnLst>
              <a:rect l="0" t="0" r="r" b="b"/>
              <a:pathLst>
                <a:path w="148" h="341">
                  <a:moveTo>
                    <a:pt x="148" y="9"/>
                  </a:moveTo>
                  <a:lnTo>
                    <a:pt x="73" y="12"/>
                  </a:lnTo>
                  <a:lnTo>
                    <a:pt x="82" y="271"/>
                  </a:lnTo>
                  <a:lnTo>
                    <a:pt x="84" y="341"/>
                  </a:lnTo>
                  <a:lnTo>
                    <a:pt x="71" y="333"/>
                  </a:lnTo>
                  <a:lnTo>
                    <a:pt x="62" y="24"/>
                  </a:lnTo>
                  <a:lnTo>
                    <a:pt x="27" y="43"/>
                  </a:lnTo>
                  <a:lnTo>
                    <a:pt x="27" y="79"/>
                  </a:lnTo>
                  <a:lnTo>
                    <a:pt x="0" y="76"/>
                  </a:lnTo>
                  <a:lnTo>
                    <a:pt x="1" y="35"/>
                  </a:lnTo>
                  <a:lnTo>
                    <a:pt x="62" y="0"/>
                  </a:lnTo>
                  <a:lnTo>
                    <a:pt x="148" y="9"/>
                  </a:lnTo>
                  <a:lnTo>
                    <a:pt x="14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2032" y="2108"/>
              <a:ext cx="232" cy="28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213" y="0"/>
                </a:cxn>
                <a:cxn ang="0">
                  <a:pos x="212" y="0"/>
                </a:cxn>
                <a:cxn ang="0">
                  <a:pos x="207" y="0"/>
                </a:cxn>
                <a:cxn ang="0">
                  <a:pos x="203" y="0"/>
                </a:cxn>
                <a:cxn ang="0">
                  <a:pos x="198" y="0"/>
                </a:cxn>
                <a:cxn ang="0">
                  <a:pos x="192" y="0"/>
                </a:cxn>
                <a:cxn ang="0">
                  <a:pos x="185" y="0"/>
                </a:cxn>
                <a:cxn ang="0">
                  <a:pos x="177" y="2"/>
                </a:cxn>
                <a:cxn ang="0">
                  <a:pos x="174" y="2"/>
                </a:cxn>
                <a:cxn ang="0">
                  <a:pos x="170" y="2"/>
                </a:cxn>
                <a:cxn ang="0">
                  <a:pos x="165" y="2"/>
                </a:cxn>
                <a:cxn ang="0">
                  <a:pos x="161" y="2"/>
                </a:cxn>
                <a:cxn ang="0">
                  <a:pos x="157" y="2"/>
                </a:cxn>
                <a:cxn ang="0">
                  <a:pos x="152" y="2"/>
                </a:cxn>
                <a:cxn ang="0">
                  <a:pos x="148" y="2"/>
                </a:cxn>
                <a:cxn ang="0">
                  <a:pos x="143" y="3"/>
                </a:cxn>
                <a:cxn ang="0">
                  <a:pos x="138" y="3"/>
                </a:cxn>
                <a:cxn ang="0">
                  <a:pos x="134" y="3"/>
                </a:cxn>
                <a:cxn ang="0">
                  <a:pos x="129" y="3"/>
                </a:cxn>
                <a:cxn ang="0">
                  <a:pos x="125" y="3"/>
                </a:cxn>
                <a:cxn ang="0">
                  <a:pos x="120" y="3"/>
                </a:cxn>
                <a:cxn ang="0">
                  <a:pos x="115" y="4"/>
                </a:cxn>
                <a:cxn ang="0">
                  <a:pos x="111" y="4"/>
                </a:cxn>
                <a:cxn ang="0">
                  <a:pos x="106" y="6"/>
                </a:cxn>
                <a:cxn ang="0">
                  <a:pos x="101" y="6"/>
                </a:cxn>
                <a:cxn ang="0">
                  <a:pos x="96" y="6"/>
                </a:cxn>
                <a:cxn ang="0">
                  <a:pos x="91" y="6"/>
                </a:cxn>
                <a:cxn ang="0">
                  <a:pos x="87" y="6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3" y="6"/>
                </a:cxn>
                <a:cxn ang="0">
                  <a:pos x="69" y="7"/>
                </a:cxn>
                <a:cxn ang="0">
                  <a:pos x="64" y="7"/>
                </a:cxn>
                <a:cxn ang="0">
                  <a:pos x="60" y="7"/>
                </a:cxn>
                <a:cxn ang="0">
                  <a:pos x="55" y="7"/>
                </a:cxn>
                <a:cxn ang="0">
                  <a:pos x="51" y="7"/>
                </a:cxn>
                <a:cxn ang="0">
                  <a:pos x="48" y="7"/>
                </a:cxn>
                <a:cxn ang="0">
                  <a:pos x="44" y="8"/>
                </a:cxn>
                <a:cxn ang="0">
                  <a:pos x="40" y="8"/>
                </a:cxn>
                <a:cxn ang="0">
                  <a:pos x="37" y="9"/>
                </a:cxn>
                <a:cxn ang="0">
                  <a:pos x="30" y="9"/>
                </a:cxn>
                <a:cxn ang="0">
                  <a:pos x="23" y="9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8" y="11"/>
                </a:cxn>
                <a:cxn ang="0">
                  <a:pos x="7" y="11"/>
                </a:cxn>
                <a:cxn ang="0">
                  <a:pos x="0" y="273"/>
                </a:cxn>
                <a:cxn ang="0">
                  <a:pos x="26" y="287"/>
                </a:cxn>
                <a:cxn ang="0">
                  <a:pos x="199" y="287"/>
                </a:cxn>
                <a:cxn ang="0">
                  <a:pos x="218" y="268"/>
                </a:cxn>
                <a:cxn ang="0">
                  <a:pos x="31" y="268"/>
                </a:cxn>
                <a:cxn ang="0">
                  <a:pos x="14" y="243"/>
                </a:cxn>
                <a:cxn ang="0">
                  <a:pos x="23" y="27"/>
                </a:cxn>
                <a:cxn ang="0">
                  <a:pos x="232" y="16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32" h="287">
                  <a:moveTo>
                    <a:pt x="216" y="0"/>
                  </a:moveTo>
                  <a:lnTo>
                    <a:pt x="213" y="0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203" y="0"/>
                  </a:lnTo>
                  <a:lnTo>
                    <a:pt x="198" y="0"/>
                  </a:lnTo>
                  <a:lnTo>
                    <a:pt x="192" y="0"/>
                  </a:lnTo>
                  <a:lnTo>
                    <a:pt x="185" y="0"/>
                  </a:lnTo>
                  <a:lnTo>
                    <a:pt x="177" y="2"/>
                  </a:lnTo>
                  <a:lnTo>
                    <a:pt x="174" y="2"/>
                  </a:lnTo>
                  <a:lnTo>
                    <a:pt x="170" y="2"/>
                  </a:lnTo>
                  <a:lnTo>
                    <a:pt x="165" y="2"/>
                  </a:lnTo>
                  <a:lnTo>
                    <a:pt x="161" y="2"/>
                  </a:lnTo>
                  <a:lnTo>
                    <a:pt x="157" y="2"/>
                  </a:lnTo>
                  <a:lnTo>
                    <a:pt x="152" y="2"/>
                  </a:lnTo>
                  <a:lnTo>
                    <a:pt x="148" y="2"/>
                  </a:lnTo>
                  <a:lnTo>
                    <a:pt x="143" y="3"/>
                  </a:lnTo>
                  <a:lnTo>
                    <a:pt x="138" y="3"/>
                  </a:lnTo>
                  <a:lnTo>
                    <a:pt x="134" y="3"/>
                  </a:lnTo>
                  <a:lnTo>
                    <a:pt x="129" y="3"/>
                  </a:lnTo>
                  <a:lnTo>
                    <a:pt x="125" y="3"/>
                  </a:lnTo>
                  <a:lnTo>
                    <a:pt x="120" y="3"/>
                  </a:lnTo>
                  <a:lnTo>
                    <a:pt x="115" y="4"/>
                  </a:lnTo>
                  <a:lnTo>
                    <a:pt x="111" y="4"/>
                  </a:lnTo>
                  <a:lnTo>
                    <a:pt x="106" y="6"/>
                  </a:lnTo>
                  <a:lnTo>
                    <a:pt x="101" y="6"/>
                  </a:lnTo>
                  <a:lnTo>
                    <a:pt x="96" y="6"/>
                  </a:lnTo>
                  <a:lnTo>
                    <a:pt x="91" y="6"/>
                  </a:lnTo>
                  <a:lnTo>
                    <a:pt x="87" y="6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3" y="6"/>
                  </a:lnTo>
                  <a:lnTo>
                    <a:pt x="69" y="7"/>
                  </a:lnTo>
                  <a:lnTo>
                    <a:pt x="64" y="7"/>
                  </a:lnTo>
                  <a:lnTo>
                    <a:pt x="60" y="7"/>
                  </a:lnTo>
                  <a:lnTo>
                    <a:pt x="55" y="7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37" y="9"/>
                  </a:lnTo>
                  <a:lnTo>
                    <a:pt x="30" y="9"/>
                  </a:lnTo>
                  <a:lnTo>
                    <a:pt x="23" y="9"/>
                  </a:lnTo>
                  <a:lnTo>
                    <a:pt x="18" y="9"/>
                  </a:lnTo>
                  <a:lnTo>
                    <a:pt x="14" y="11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0" y="273"/>
                  </a:lnTo>
                  <a:lnTo>
                    <a:pt x="26" y="287"/>
                  </a:lnTo>
                  <a:lnTo>
                    <a:pt x="199" y="287"/>
                  </a:lnTo>
                  <a:lnTo>
                    <a:pt x="218" y="268"/>
                  </a:lnTo>
                  <a:lnTo>
                    <a:pt x="31" y="268"/>
                  </a:lnTo>
                  <a:lnTo>
                    <a:pt x="14" y="243"/>
                  </a:lnTo>
                  <a:lnTo>
                    <a:pt x="23" y="27"/>
                  </a:lnTo>
                  <a:lnTo>
                    <a:pt x="232" y="16"/>
                  </a:lnTo>
                  <a:lnTo>
                    <a:pt x="216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2002" y="2331"/>
              <a:ext cx="83" cy="141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8" y="1"/>
                </a:cxn>
                <a:cxn ang="0">
                  <a:pos x="21" y="6"/>
                </a:cxn>
                <a:cxn ang="0">
                  <a:pos x="16" y="9"/>
                </a:cxn>
                <a:cxn ang="0">
                  <a:pos x="13" y="15"/>
                </a:cxn>
                <a:cxn ang="0">
                  <a:pos x="10" y="17"/>
                </a:cxn>
                <a:cxn ang="0">
                  <a:pos x="7" y="22"/>
                </a:cxn>
                <a:cxn ang="0">
                  <a:pos x="5" y="25"/>
                </a:cxn>
                <a:cxn ang="0">
                  <a:pos x="4" y="32"/>
                </a:cxn>
                <a:cxn ang="0">
                  <a:pos x="2" y="36"/>
                </a:cxn>
                <a:cxn ang="0">
                  <a:pos x="1" y="41"/>
                </a:cxn>
                <a:cxn ang="0">
                  <a:pos x="0" y="43"/>
                </a:cxn>
                <a:cxn ang="0">
                  <a:pos x="1" y="47"/>
                </a:cxn>
                <a:cxn ang="0">
                  <a:pos x="2" y="52"/>
                </a:cxn>
                <a:cxn ang="0">
                  <a:pos x="6" y="57"/>
                </a:cxn>
                <a:cxn ang="0">
                  <a:pos x="9" y="60"/>
                </a:cxn>
                <a:cxn ang="0">
                  <a:pos x="13" y="63"/>
                </a:cxn>
                <a:cxn ang="0">
                  <a:pos x="16" y="63"/>
                </a:cxn>
                <a:cxn ang="0">
                  <a:pos x="18" y="64"/>
                </a:cxn>
                <a:cxn ang="0">
                  <a:pos x="18" y="64"/>
                </a:cxn>
                <a:cxn ang="0">
                  <a:pos x="20" y="68"/>
                </a:cxn>
                <a:cxn ang="0">
                  <a:pos x="23" y="72"/>
                </a:cxn>
                <a:cxn ang="0">
                  <a:pos x="28" y="77"/>
                </a:cxn>
                <a:cxn ang="0">
                  <a:pos x="32" y="80"/>
                </a:cxn>
                <a:cxn ang="0">
                  <a:pos x="37" y="86"/>
                </a:cxn>
                <a:cxn ang="0">
                  <a:pos x="42" y="89"/>
                </a:cxn>
                <a:cxn ang="0">
                  <a:pos x="47" y="92"/>
                </a:cxn>
                <a:cxn ang="0">
                  <a:pos x="51" y="93"/>
                </a:cxn>
                <a:cxn ang="0">
                  <a:pos x="55" y="98"/>
                </a:cxn>
                <a:cxn ang="0">
                  <a:pos x="56" y="106"/>
                </a:cxn>
                <a:cxn ang="0">
                  <a:pos x="57" y="114"/>
                </a:cxn>
                <a:cxn ang="0">
                  <a:pos x="57" y="121"/>
                </a:cxn>
                <a:cxn ang="0">
                  <a:pos x="58" y="128"/>
                </a:cxn>
                <a:cxn ang="0">
                  <a:pos x="58" y="133"/>
                </a:cxn>
                <a:cxn ang="0">
                  <a:pos x="58" y="134"/>
                </a:cxn>
                <a:cxn ang="0">
                  <a:pos x="83" y="141"/>
                </a:cxn>
                <a:cxn ang="0">
                  <a:pos x="69" y="83"/>
                </a:cxn>
                <a:cxn ang="0">
                  <a:pos x="66" y="82"/>
                </a:cxn>
                <a:cxn ang="0">
                  <a:pos x="60" y="79"/>
                </a:cxn>
                <a:cxn ang="0">
                  <a:pos x="56" y="77"/>
                </a:cxn>
                <a:cxn ang="0">
                  <a:pos x="52" y="75"/>
                </a:cxn>
                <a:cxn ang="0">
                  <a:pos x="47" y="73"/>
                </a:cxn>
                <a:cxn ang="0">
                  <a:pos x="42" y="70"/>
                </a:cxn>
                <a:cxn ang="0">
                  <a:pos x="37" y="68"/>
                </a:cxn>
                <a:cxn ang="0">
                  <a:pos x="33" y="64"/>
                </a:cxn>
                <a:cxn ang="0">
                  <a:pos x="28" y="61"/>
                </a:cxn>
                <a:cxn ang="0">
                  <a:pos x="25" y="59"/>
                </a:cxn>
                <a:cxn ang="0">
                  <a:pos x="20" y="51"/>
                </a:cxn>
                <a:cxn ang="0">
                  <a:pos x="20" y="45"/>
                </a:cxn>
                <a:cxn ang="0">
                  <a:pos x="21" y="37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0" y="24"/>
                </a:cxn>
                <a:cxn ang="0">
                  <a:pos x="36" y="20"/>
                </a:cxn>
                <a:cxn ang="0">
                  <a:pos x="38" y="2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83" h="141">
                  <a:moveTo>
                    <a:pt x="30" y="0"/>
                  </a:moveTo>
                  <a:lnTo>
                    <a:pt x="28" y="1"/>
                  </a:lnTo>
                  <a:lnTo>
                    <a:pt x="21" y="6"/>
                  </a:lnTo>
                  <a:lnTo>
                    <a:pt x="16" y="9"/>
                  </a:lnTo>
                  <a:lnTo>
                    <a:pt x="13" y="15"/>
                  </a:lnTo>
                  <a:lnTo>
                    <a:pt x="10" y="17"/>
                  </a:lnTo>
                  <a:lnTo>
                    <a:pt x="7" y="22"/>
                  </a:lnTo>
                  <a:lnTo>
                    <a:pt x="5" y="25"/>
                  </a:lnTo>
                  <a:lnTo>
                    <a:pt x="4" y="32"/>
                  </a:lnTo>
                  <a:lnTo>
                    <a:pt x="2" y="36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1" y="47"/>
                  </a:lnTo>
                  <a:lnTo>
                    <a:pt x="2" y="52"/>
                  </a:lnTo>
                  <a:lnTo>
                    <a:pt x="6" y="57"/>
                  </a:lnTo>
                  <a:lnTo>
                    <a:pt x="9" y="60"/>
                  </a:lnTo>
                  <a:lnTo>
                    <a:pt x="13" y="63"/>
                  </a:lnTo>
                  <a:lnTo>
                    <a:pt x="16" y="63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0" y="68"/>
                  </a:lnTo>
                  <a:lnTo>
                    <a:pt x="23" y="72"/>
                  </a:lnTo>
                  <a:lnTo>
                    <a:pt x="28" y="77"/>
                  </a:lnTo>
                  <a:lnTo>
                    <a:pt x="32" y="80"/>
                  </a:lnTo>
                  <a:lnTo>
                    <a:pt x="37" y="86"/>
                  </a:lnTo>
                  <a:lnTo>
                    <a:pt x="42" y="89"/>
                  </a:lnTo>
                  <a:lnTo>
                    <a:pt x="47" y="92"/>
                  </a:lnTo>
                  <a:lnTo>
                    <a:pt x="51" y="93"/>
                  </a:lnTo>
                  <a:lnTo>
                    <a:pt x="55" y="98"/>
                  </a:lnTo>
                  <a:lnTo>
                    <a:pt x="56" y="106"/>
                  </a:lnTo>
                  <a:lnTo>
                    <a:pt x="57" y="114"/>
                  </a:lnTo>
                  <a:lnTo>
                    <a:pt x="57" y="121"/>
                  </a:lnTo>
                  <a:lnTo>
                    <a:pt x="58" y="128"/>
                  </a:lnTo>
                  <a:lnTo>
                    <a:pt x="58" y="133"/>
                  </a:lnTo>
                  <a:lnTo>
                    <a:pt x="58" y="134"/>
                  </a:lnTo>
                  <a:lnTo>
                    <a:pt x="83" y="141"/>
                  </a:lnTo>
                  <a:lnTo>
                    <a:pt x="69" y="83"/>
                  </a:lnTo>
                  <a:lnTo>
                    <a:pt x="66" y="82"/>
                  </a:lnTo>
                  <a:lnTo>
                    <a:pt x="60" y="79"/>
                  </a:lnTo>
                  <a:lnTo>
                    <a:pt x="56" y="77"/>
                  </a:lnTo>
                  <a:lnTo>
                    <a:pt x="52" y="75"/>
                  </a:lnTo>
                  <a:lnTo>
                    <a:pt x="47" y="73"/>
                  </a:lnTo>
                  <a:lnTo>
                    <a:pt x="42" y="70"/>
                  </a:lnTo>
                  <a:lnTo>
                    <a:pt x="37" y="68"/>
                  </a:lnTo>
                  <a:lnTo>
                    <a:pt x="33" y="64"/>
                  </a:lnTo>
                  <a:lnTo>
                    <a:pt x="28" y="61"/>
                  </a:lnTo>
                  <a:lnTo>
                    <a:pt x="25" y="59"/>
                  </a:lnTo>
                  <a:lnTo>
                    <a:pt x="20" y="51"/>
                  </a:lnTo>
                  <a:lnTo>
                    <a:pt x="20" y="45"/>
                  </a:lnTo>
                  <a:lnTo>
                    <a:pt x="21" y="37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0" y="24"/>
                  </a:lnTo>
                  <a:lnTo>
                    <a:pt x="36" y="20"/>
                  </a:lnTo>
                  <a:lnTo>
                    <a:pt x="38" y="2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2231" y="2465"/>
              <a:ext cx="428" cy="233"/>
            </a:xfrm>
            <a:custGeom>
              <a:avLst/>
              <a:gdLst/>
              <a:ahLst/>
              <a:cxnLst>
                <a:cxn ang="0">
                  <a:pos x="403" y="0"/>
                </a:cxn>
                <a:cxn ang="0">
                  <a:pos x="199" y="39"/>
                </a:cxn>
                <a:cxn ang="0">
                  <a:pos x="66" y="35"/>
                </a:cxn>
                <a:cxn ang="0">
                  <a:pos x="0" y="47"/>
                </a:cxn>
                <a:cxn ang="0">
                  <a:pos x="187" y="58"/>
                </a:cxn>
                <a:cxn ang="0">
                  <a:pos x="196" y="223"/>
                </a:cxn>
                <a:cxn ang="0">
                  <a:pos x="210" y="233"/>
                </a:cxn>
                <a:cxn ang="0">
                  <a:pos x="201" y="55"/>
                </a:cxn>
                <a:cxn ang="0">
                  <a:pos x="428" y="16"/>
                </a:cxn>
                <a:cxn ang="0">
                  <a:pos x="403" y="0"/>
                </a:cxn>
                <a:cxn ang="0">
                  <a:pos x="403" y="0"/>
                </a:cxn>
              </a:cxnLst>
              <a:rect l="0" t="0" r="r" b="b"/>
              <a:pathLst>
                <a:path w="428" h="233">
                  <a:moveTo>
                    <a:pt x="403" y="0"/>
                  </a:moveTo>
                  <a:lnTo>
                    <a:pt x="199" y="39"/>
                  </a:lnTo>
                  <a:lnTo>
                    <a:pt x="66" y="35"/>
                  </a:lnTo>
                  <a:lnTo>
                    <a:pt x="0" y="47"/>
                  </a:lnTo>
                  <a:lnTo>
                    <a:pt x="187" y="58"/>
                  </a:lnTo>
                  <a:lnTo>
                    <a:pt x="196" y="223"/>
                  </a:lnTo>
                  <a:lnTo>
                    <a:pt x="210" y="233"/>
                  </a:lnTo>
                  <a:lnTo>
                    <a:pt x="201" y="55"/>
                  </a:lnTo>
                  <a:lnTo>
                    <a:pt x="428" y="16"/>
                  </a:lnTo>
                  <a:lnTo>
                    <a:pt x="403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2468" y="2452"/>
              <a:ext cx="166" cy="20"/>
            </a:xfrm>
            <a:custGeom>
              <a:avLst/>
              <a:gdLst/>
              <a:ahLst/>
              <a:cxnLst>
                <a:cxn ang="0">
                  <a:pos x="166" y="3"/>
                </a:cxn>
                <a:cxn ang="0">
                  <a:pos x="19" y="0"/>
                </a:cxn>
                <a:cxn ang="0">
                  <a:pos x="0" y="12"/>
                </a:cxn>
                <a:cxn ang="0">
                  <a:pos x="149" y="20"/>
                </a:cxn>
                <a:cxn ang="0">
                  <a:pos x="166" y="3"/>
                </a:cxn>
                <a:cxn ang="0">
                  <a:pos x="166" y="3"/>
                </a:cxn>
              </a:cxnLst>
              <a:rect l="0" t="0" r="r" b="b"/>
              <a:pathLst>
                <a:path w="166" h="20">
                  <a:moveTo>
                    <a:pt x="166" y="3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149" y="20"/>
                  </a:lnTo>
                  <a:lnTo>
                    <a:pt x="166" y="3"/>
                  </a:lnTo>
                  <a:lnTo>
                    <a:pt x="16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4" name="Freeform 126"/>
            <p:cNvSpPr>
              <a:spLocks/>
            </p:cNvSpPr>
            <p:nvPr/>
          </p:nvSpPr>
          <p:spPr bwMode="auto">
            <a:xfrm>
              <a:off x="1981" y="2674"/>
              <a:ext cx="449" cy="41"/>
            </a:xfrm>
            <a:custGeom>
              <a:avLst/>
              <a:gdLst/>
              <a:ahLst/>
              <a:cxnLst>
                <a:cxn ang="0">
                  <a:pos x="425" y="24"/>
                </a:cxn>
                <a:cxn ang="0">
                  <a:pos x="39" y="0"/>
                </a:cxn>
                <a:cxn ang="0">
                  <a:pos x="0" y="19"/>
                </a:cxn>
                <a:cxn ang="0">
                  <a:pos x="449" y="41"/>
                </a:cxn>
                <a:cxn ang="0">
                  <a:pos x="425" y="24"/>
                </a:cxn>
                <a:cxn ang="0">
                  <a:pos x="425" y="24"/>
                </a:cxn>
              </a:cxnLst>
              <a:rect l="0" t="0" r="r" b="b"/>
              <a:pathLst>
                <a:path w="449" h="41">
                  <a:moveTo>
                    <a:pt x="425" y="24"/>
                  </a:moveTo>
                  <a:lnTo>
                    <a:pt x="39" y="0"/>
                  </a:lnTo>
                  <a:lnTo>
                    <a:pt x="0" y="19"/>
                  </a:lnTo>
                  <a:lnTo>
                    <a:pt x="449" y="41"/>
                  </a:lnTo>
                  <a:lnTo>
                    <a:pt x="425" y="24"/>
                  </a:lnTo>
                  <a:lnTo>
                    <a:pt x="425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" name="Freeform 127"/>
            <p:cNvSpPr>
              <a:spLocks/>
            </p:cNvSpPr>
            <p:nvPr/>
          </p:nvSpPr>
          <p:spPr bwMode="auto">
            <a:xfrm>
              <a:off x="1946" y="2493"/>
              <a:ext cx="299" cy="195"/>
            </a:xfrm>
            <a:custGeom>
              <a:avLst/>
              <a:gdLst/>
              <a:ahLst/>
              <a:cxnLst>
                <a:cxn ang="0">
                  <a:pos x="283" y="3"/>
                </a:cxn>
                <a:cxn ang="0">
                  <a:pos x="0" y="0"/>
                </a:cxn>
                <a:cxn ang="0">
                  <a:pos x="5" y="192"/>
                </a:cxn>
                <a:cxn ang="0">
                  <a:pos x="24" y="195"/>
                </a:cxn>
                <a:cxn ang="0">
                  <a:pos x="18" y="16"/>
                </a:cxn>
                <a:cxn ang="0">
                  <a:pos x="299" y="22"/>
                </a:cxn>
                <a:cxn ang="0">
                  <a:pos x="283" y="3"/>
                </a:cxn>
                <a:cxn ang="0">
                  <a:pos x="283" y="3"/>
                </a:cxn>
              </a:cxnLst>
              <a:rect l="0" t="0" r="r" b="b"/>
              <a:pathLst>
                <a:path w="299" h="195">
                  <a:moveTo>
                    <a:pt x="283" y="3"/>
                  </a:moveTo>
                  <a:lnTo>
                    <a:pt x="0" y="0"/>
                  </a:lnTo>
                  <a:lnTo>
                    <a:pt x="5" y="192"/>
                  </a:lnTo>
                  <a:lnTo>
                    <a:pt x="24" y="195"/>
                  </a:lnTo>
                  <a:lnTo>
                    <a:pt x="18" y="16"/>
                  </a:lnTo>
                  <a:lnTo>
                    <a:pt x="299" y="22"/>
                  </a:lnTo>
                  <a:lnTo>
                    <a:pt x="283" y="3"/>
                  </a:lnTo>
                  <a:lnTo>
                    <a:pt x="283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1932" y="2452"/>
              <a:ext cx="256" cy="55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211" y="0"/>
                </a:cxn>
                <a:cxn ang="0">
                  <a:pos x="209" y="0"/>
                </a:cxn>
                <a:cxn ang="0">
                  <a:pos x="204" y="2"/>
                </a:cxn>
                <a:cxn ang="0">
                  <a:pos x="200" y="3"/>
                </a:cxn>
                <a:cxn ang="0">
                  <a:pos x="195" y="3"/>
                </a:cxn>
                <a:cxn ang="0">
                  <a:pos x="188" y="4"/>
                </a:cxn>
                <a:cxn ang="0">
                  <a:pos x="181" y="4"/>
                </a:cxn>
                <a:cxn ang="0">
                  <a:pos x="174" y="7"/>
                </a:cxn>
                <a:cxn ang="0">
                  <a:pos x="169" y="7"/>
                </a:cxn>
                <a:cxn ang="0">
                  <a:pos x="165" y="8"/>
                </a:cxn>
                <a:cxn ang="0">
                  <a:pos x="162" y="8"/>
                </a:cxn>
                <a:cxn ang="0">
                  <a:pos x="158" y="9"/>
                </a:cxn>
                <a:cxn ang="0">
                  <a:pos x="153" y="9"/>
                </a:cxn>
                <a:cxn ang="0">
                  <a:pos x="149" y="11"/>
                </a:cxn>
                <a:cxn ang="0">
                  <a:pos x="144" y="11"/>
                </a:cxn>
                <a:cxn ang="0">
                  <a:pos x="140" y="12"/>
                </a:cxn>
                <a:cxn ang="0">
                  <a:pos x="135" y="12"/>
                </a:cxn>
                <a:cxn ang="0">
                  <a:pos x="130" y="13"/>
                </a:cxn>
                <a:cxn ang="0">
                  <a:pos x="125" y="13"/>
                </a:cxn>
                <a:cxn ang="0">
                  <a:pos x="121" y="16"/>
                </a:cxn>
                <a:cxn ang="0">
                  <a:pos x="116" y="16"/>
                </a:cxn>
                <a:cxn ang="0">
                  <a:pos x="111" y="17"/>
                </a:cxn>
                <a:cxn ang="0">
                  <a:pos x="107" y="17"/>
                </a:cxn>
                <a:cxn ang="0">
                  <a:pos x="102" y="20"/>
                </a:cxn>
                <a:cxn ang="0">
                  <a:pos x="97" y="20"/>
                </a:cxn>
                <a:cxn ang="0">
                  <a:pos x="91" y="20"/>
                </a:cxn>
                <a:cxn ang="0">
                  <a:pos x="86" y="21"/>
                </a:cxn>
                <a:cxn ang="0">
                  <a:pos x="81" y="22"/>
                </a:cxn>
                <a:cxn ang="0">
                  <a:pos x="77" y="22"/>
                </a:cxn>
                <a:cxn ang="0">
                  <a:pos x="72" y="23"/>
                </a:cxn>
                <a:cxn ang="0">
                  <a:pos x="69" y="23"/>
                </a:cxn>
                <a:cxn ang="0">
                  <a:pos x="63" y="25"/>
                </a:cxn>
                <a:cxn ang="0">
                  <a:pos x="60" y="25"/>
                </a:cxn>
                <a:cxn ang="0">
                  <a:pos x="55" y="26"/>
                </a:cxn>
                <a:cxn ang="0">
                  <a:pos x="51" y="26"/>
                </a:cxn>
                <a:cxn ang="0">
                  <a:pos x="47" y="29"/>
                </a:cxn>
                <a:cxn ang="0">
                  <a:pos x="42" y="29"/>
                </a:cxn>
                <a:cxn ang="0">
                  <a:pos x="38" y="29"/>
                </a:cxn>
                <a:cxn ang="0">
                  <a:pos x="34" y="30"/>
                </a:cxn>
                <a:cxn ang="0">
                  <a:pos x="32" y="31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3" y="34"/>
                </a:cxn>
                <a:cxn ang="0">
                  <a:pos x="9" y="35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19" y="55"/>
                </a:cxn>
                <a:cxn ang="0">
                  <a:pos x="256" y="9"/>
                </a:cxn>
                <a:cxn ang="0">
                  <a:pos x="213" y="0"/>
                </a:cxn>
                <a:cxn ang="0">
                  <a:pos x="213" y="0"/>
                </a:cxn>
              </a:cxnLst>
              <a:rect l="0" t="0" r="r" b="b"/>
              <a:pathLst>
                <a:path w="256" h="55">
                  <a:moveTo>
                    <a:pt x="213" y="0"/>
                  </a:moveTo>
                  <a:lnTo>
                    <a:pt x="211" y="0"/>
                  </a:lnTo>
                  <a:lnTo>
                    <a:pt x="209" y="0"/>
                  </a:lnTo>
                  <a:lnTo>
                    <a:pt x="204" y="2"/>
                  </a:lnTo>
                  <a:lnTo>
                    <a:pt x="200" y="3"/>
                  </a:lnTo>
                  <a:lnTo>
                    <a:pt x="195" y="3"/>
                  </a:lnTo>
                  <a:lnTo>
                    <a:pt x="188" y="4"/>
                  </a:lnTo>
                  <a:lnTo>
                    <a:pt x="181" y="4"/>
                  </a:lnTo>
                  <a:lnTo>
                    <a:pt x="174" y="7"/>
                  </a:lnTo>
                  <a:lnTo>
                    <a:pt x="169" y="7"/>
                  </a:lnTo>
                  <a:lnTo>
                    <a:pt x="165" y="8"/>
                  </a:lnTo>
                  <a:lnTo>
                    <a:pt x="162" y="8"/>
                  </a:lnTo>
                  <a:lnTo>
                    <a:pt x="158" y="9"/>
                  </a:lnTo>
                  <a:lnTo>
                    <a:pt x="153" y="9"/>
                  </a:lnTo>
                  <a:lnTo>
                    <a:pt x="149" y="11"/>
                  </a:lnTo>
                  <a:lnTo>
                    <a:pt x="144" y="11"/>
                  </a:lnTo>
                  <a:lnTo>
                    <a:pt x="140" y="12"/>
                  </a:lnTo>
                  <a:lnTo>
                    <a:pt x="135" y="12"/>
                  </a:lnTo>
                  <a:lnTo>
                    <a:pt x="130" y="13"/>
                  </a:lnTo>
                  <a:lnTo>
                    <a:pt x="125" y="13"/>
                  </a:lnTo>
                  <a:lnTo>
                    <a:pt x="121" y="16"/>
                  </a:lnTo>
                  <a:lnTo>
                    <a:pt x="116" y="16"/>
                  </a:lnTo>
                  <a:lnTo>
                    <a:pt x="111" y="17"/>
                  </a:lnTo>
                  <a:lnTo>
                    <a:pt x="107" y="17"/>
                  </a:lnTo>
                  <a:lnTo>
                    <a:pt x="102" y="20"/>
                  </a:lnTo>
                  <a:lnTo>
                    <a:pt x="97" y="20"/>
                  </a:lnTo>
                  <a:lnTo>
                    <a:pt x="91" y="20"/>
                  </a:lnTo>
                  <a:lnTo>
                    <a:pt x="86" y="21"/>
                  </a:lnTo>
                  <a:lnTo>
                    <a:pt x="81" y="22"/>
                  </a:lnTo>
                  <a:lnTo>
                    <a:pt x="77" y="22"/>
                  </a:lnTo>
                  <a:lnTo>
                    <a:pt x="72" y="23"/>
                  </a:lnTo>
                  <a:lnTo>
                    <a:pt x="69" y="23"/>
                  </a:lnTo>
                  <a:lnTo>
                    <a:pt x="63" y="25"/>
                  </a:lnTo>
                  <a:lnTo>
                    <a:pt x="60" y="25"/>
                  </a:lnTo>
                  <a:lnTo>
                    <a:pt x="55" y="26"/>
                  </a:lnTo>
                  <a:lnTo>
                    <a:pt x="51" y="26"/>
                  </a:lnTo>
                  <a:lnTo>
                    <a:pt x="47" y="29"/>
                  </a:lnTo>
                  <a:lnTo>
                    <a:pt x="42" y="29"/>
                  </a:lnTo>
                  <a:lnTo>
                    <a:pt x="38" y="29"/>
                  </a:lnTo>
                  <a:lnTo>
                    <a:pt x="34" y="30"/>
                  </a:lnTo>
                  <a:lnTo>
                    <a:pt x="32" y="31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3" y="34"/>
                  </a:lnTo>
                  <a:lnTo>
                    <a:pt x="9" y="35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19" y="55"/>
                  </a:lnTo>
                  <a:lnTo>
                    <a:pt x="256" y="9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" name="Freeform 129"/>
            <p:cNvSpPr>
              <a:spLocks/>
            </p:cNvSpPr>
            <p:nvPr/>
          </p:nvSpPr>
          <p:spPr bwMode="auto">
            <a:xfrm>
              <a:off x="1634" y="2707"/>
              <a:ext cx="265" cy="1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" y="46"/>
                </a:cxn>
                <a:cxn ang="0">
                  <a:pos x="0" y="112"/>
                </a:cxn>
                <a:cxn ang="0">
                  <a:pos x="224" y="120"/>
                </a:cxn>
                <a:cxn ang="0">
                  <a:pos x="207" y="109"/>
                </a:cxn>
                <a:cxn ang="0">
                  <a:pos x="16" y="94"/>
                </a:cxn>
                <a:cxn ang="0">
                  <a:pos x="16" y="60"/>
                </a:cxn>
                <a:cxn ang="0">
                  <a:pos x="265" y="5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65" h="120">
                  <a:moveTo>
                    <a:pt x="232" y="0"/>
                  </a:moveTo>
                  <a:lnTo>
                    <a:pt x="3" y="46"/>
                  </a:lnTo>
                  <a:lnTo>
                    <a:pt x="0" y="112"/>
                  </a:lnTo>
                  <a:lnTo>
                    <a:pt x="224" y="120"/>
                  </a:lnTo>
                  <a:lnTo>
                    <a:pt x="207" y="109"/>
                  </a:lnTo>
                  <a:lnTo>
                    <a:pt x="16" y="94"/>
                  </a:lnTo>
                  <a:lnTo>
                    <a:pt x="16" y="60"/>
                  </a:lnTo>
                  <a:lnTo>
                    <a:pt x="265" y="5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130"/>
            <p:cNvSpPr>
              <a:spLocks/>
            </p:cNvSpPr>
            <p:nvPr/>
          </p:nvSpPr>
          <p:spPr bwMode="auto">
            <a:xfrm>
              <a:off x="1643" y="2762"/>
              <a:ext cx="1003" cy="70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852" y="70"/>
                </a:cxn>
                <a:cxn ang="0">
                  <a:pos x="1003" y="38"/>
                </a:cxn>
                <a:cxn ang="0">
                  <a:pos x="834" y="57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003" h="70">
                  <a:moveTo>
                    <a:pt x="0" y="23"/>
                  </a:moveTo>
                  <a:lnTo>
                    <a:pt x="852" y="70"/>
                  </a:lnTo>
                  <a:lnTo>
                    <a:pt x="1003" y="38"/>
                  </a:lnTo>
                  <a:lnTo>
                    <a:pt x="834" y="57"/>
                  </a:ln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Freeform 131"/>
            <p:cNvSpPr>
              <a:spLocks/>
            </p:cNvSpPr>
            <p:nvPr/>
          </p:nvSpPr>
          <p:spPr bwMode="auto">
            <a:xfrm>
              <a:off x="3076" y="2221"/>
              <a:ext cx="28" cy="77"/>
            </a:xfrm>
            <a:custGeom>
              <a:avLst/>
              <a:gdLst/>
              <a:ahLst/>
              <a:cxnLst>
                <a:cxn ang="0">
                  <a:pos x="28" y="6"/>
                </a:cxn>
                <a:cxn ang="0">
                  <a:pos x="18" y="9"/>
                </a:cxn>
                <a:cxn ang="0">
                  <a:pos x="10" y="29"/>
                </a:cxn>
                <a:cxn ang="0">
                  <a:pos x="15" y="69"/>
                </a:cxn>
                <a:cxn ang="0">
                  <a:pos x="4" y="77"/>
                </a:cxn>
                <a:cxn ang="0">
                  <a:pos x="0" y="14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28" y="6"/>
                </a:cxn>
                <a:cxn ang="0">
                  <a:pos x="28" y="6"/>
                </a:cxn>
              </a:cxnLst>
              <a:rect l="0" t="0" r="r" b="b"/>
              <a:pathLst>
                <a:path w="28" h="77">
                  <a:moveTo>
                    <a:pt x="28" y="6"/>
                  </a:moveTo>
                  <a:lnTo>
                    <a:pt x="18" y="9"/>
                  </a:lnTo>
                  <a:lnTo>
                    <a:pt x="10" y="29"/>
                  </a:lnTo>
                  <a:lnTo>
                    <a:pt x="15" y="69"/>
                  </a:lnTo>
                  <a:lnTo>
                    <a:pt x="4" y="77"/>
                  </a:lnTo>
                  <a:lnTo>
                    <a:pt x="0" y="14"/>
                  </a:lnTo>
                  <a:lnTo>
                    <a:pt x="6" y="6"/>
                  </a:lnTo>
                  <a:lnTo>
                    <a:pt x="21" y="0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Freeform 132"/>
            <p:cNvSpPr>
              <a:spLocks/>
            </p:cNvSpPr>
            <p:nvPr/>
          </p:nvSpPr>
          <p:spPr bwMode="auto">
            <a:xfrm>
              <a:off x="3048" y="2239"/>
              <a:ext cx="19" cy="6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9" y="57"/>
                </a:cxn>
                <a:cxn ang="0">
                  <a:pos x="7" y="69"/>
                </a:cxn>
                <a:cxn ang="0">
                  <a:pos x="0" y="65"/>
                </a:cxn>
                <a:cxn ang="0">
                  <a:pos x="9" y="41"/>
                </a:cxn>
                <a:cxn ang="0">
                  <a:pos x="1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69">
                  <a:moveTo>
                    <a:pt x="14" y="0"/>
                  </a:moveTo>
                  <a:lnTo>
                    <a:pt x="19" y="57"/>
                  </a:lnTo>
                  <a:lnTo>
                    <a:pt x="7" y="69"/>
                  </a:lnTo>
                  <a:lnTo>
                    <a:pt x="0" y="65"/>
                  </a:lnTo>
                  <a:lnTo>
                    <a:pt x="9" y="41"/>
                  </a:lnTo>
                  <a:lnTo>
                    <a:pt x="1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Freeform 133"/>
            <p:cNvSpPr>
              <a:spLocks/>
            </p:cNvSpPr>
            <p:nvPr/>
          </p:nvSpPr>
          <p:spPr bwMode="auto">
            <a:xfrm>
              <a:off x="3086" y="2262"/>
              <a:ext cx="50" cy="74"/>
            </a:xfrm>
            <a:custGeom>
              <a:avLst/>
              <a:gdLst/>
              <a:ahLst/>
              <a:cxnLst>
                <a:cxn ang="0">
                  <a:pos x="13" y="74"/>
                </a:cxn>
                <a:cxn ang="0">
                  <a:pos x="47" y="63"/>
                </a:cxn>
                <a:cxn ang="0">
                  <a:pos x="50" y="0"/>
                </a:cxn>
                <a:cxn ang="0">
                  <a:pos x="42" y="8"/>
                </a:cxn>
                <a:cxn ang="0">
                  <a:pos x="32" y="4"/>
                </a:cxn>
                <a:cxn ang="0">
                  <a:pos x="27" y="19"/>
                </a:cxn>
                <a:cxn ang="0">
                  <a:pos x="34" y="22"/>
                </a:cxn>
                <a:cxn ang="0">
                  <a:pos x="33" y="48"/>
                </a:cxn>
                <a:cxn ang="0">
                  <a:pos x="23" y="31"/>
                </a:cxn>
                <a:cxn ang="0">
                  <a:pos x="0" y="28"/>
                </a:cxn>
                <a:cxn ang="0">
                  <a:pos x="13" y="74"/>
                </a:cxn>
                <a:cxn ang="0">
                  <a:pos x="13" y="74"/>
                </a:cxn>
              </a:cxnLst>
              <a:rect l="0" t="0" r="r" b="b"/>
              <a:pathLst>
                <a:path w="50" h="74">
                  <a:moveTo>
                    <a:pt x="13" y="74"/>
                  </a:moveTo>
                  <a:lnTo>
                    <a:pt x="47" y="63"/>
                  </a:lnTo>
                  <a:lnTo>
                    <a:pt x="50" y="0"/>
                  </a:lnTo>
                  <a:lnTo>
                    <a:pt x="42" y="8"/>
                  </a:lnTo>
                  <a:lnTo>
                    <a:pt x="32" y="4"/>
                  </a:lnTo>
                  <a:lnTo>
                    <a:pt x="27" y="19"/>
                  </a:lnTo>
                  <a:lnTo>
                    <a:pt x="34" y="22"/>
                  </a:lnTo>
                  <a:lnTo>
                    <a:pt x="33" y="48"/>
                  </a:lnTo>
                  <a:lnTo>
                    <a:pt x="23" y="31"/>
                  </a:lnTo>
                  <a:lnTo>
                    <a:pt x="0" y="28"/>
                  </a:lnTo>
                  <a:lnTo>
                    <a:pt x="13" y="74"/>
                  </a:lnTo>
                  <a:lnTo>
                    <a:pt x="1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3215" y="2133"/>
              <a:ext cx="68" cy="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6" y="0"/>
                </a:cxn>
                <a:cxn ang="0">
                  <a:pos x="63" y="1"/>
                </a:cxn>
                <a:cxn ang="0">
                  <a:pos x="60" y="4"/>
                </a:cxn>
                <a:cxn ang="0">
                  <a:pos x="56" y="6"/>
                </a:cxn>
                <a:cxn ang="0">
                  <a:pos x="49" y="7"/>
                </a:cxn>
                <a:cxn ang="0">
                  <a:pos x="44" y="10"/>
                </a:cxn>
                <a:cxn ang="0">
                  <a:pos x="39" y="11"/>
                </a:cxn>
                <a:cxn ang="0">
                  <a:pos x="35" y="11"/>
                </a:cxn>
                <a:cxn ang="0">
                  <a:pos x="30" y="11"/>
                </a:cxn>
                <a:cxn ang="0">
                  <a:pos x="26" y="11"/>
                </a:cxn>
                <a:cxn ang="0">
                  <a:pos x="23" y="11"/>
                </a:cxn>
                <a:cxn ang="0">
                  <a:pos x="19" y="12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5" y="41"/>
                </a:cxn>
                <a:cxn ang="0">
                  <a:pos x="0" y="75"/>
                </a:cxn>
                <a:cxn ang="0">
                  <a:pos x="19" y="52"/>
                </a:cxn>
                <a:cxn ang="0">
                  <a:pos x="48" y="4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68" h="75">
                  <a:moveTo>
                    <a:pt x="68" y="0"/>
                  </a:moveTo>
                  <a:lnTo>
                    <a:pt x="66" y="0"/>
                  </a:lnTo>
                  <a:lnTo>
                    <a:pt x="63" y="1"/>
                  </a:lnTo>
                  <a:lnTo>
                    <a:pt x="60" y="4"/>
                  </a:lnTo>
                  <a:lnTo>
                    <a:pt x="56" y="6"/>
                  </a:lnTo>
                  <a:lnTo>
                    <a:pt x="49" y="7"/>
                  </a:lnTo>
                  <a:lnTo>
                    <a:pt x="44" y="10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19" y="12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5" y="41"/>
                  </a:lnTo>
                  <a:lnTo>
                    <a:pt x="0" y="75"/>
                  </a:lnTo>
                  <a:lnTo>
                    <a:pt x="19" y="52"/>
                  </a:lnTo>
                  <a:lnTo>
                    <a:pt x="48" y="4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Freeform 135"/>
            <p:cNvSpPr>
              <a:spLocks/>
            </p:cNvSpPr>
            <p:nvPr/>
          </p:nvSpPr>
          <p:spPr bwMode="auto">
            <a:xfrm>
              <a:off x="3162" y="2208"/>
              <a:ext cx="110" cy="131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0" y="64"/>
                </a:cxn>
                <a:cxn ang="0">
                  <a:pos x="18" y="131"/>
                </a:cxn>
                <a:cxn ang="0">
                  <a:pos x="48" y="114"/>
                </a:cxn>
                <a:cxn ang="0">
                  <a:pos x="28" y="78"/>
                </a:cxn>
                <a:cxn ang="0">
                  <a:pos x="106" y="19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110" h="131">
                  <a:moveTo>
                    <a:pt x="110" y="0"/>
                  </a:moveTo>
                  <a:lnTo>
                    <a:pt x="0" y="64"/>
                  </a:lnTo>
                  <a:lnTo>
                    <a:pt x="18" y="131"/>
                  </a:lnTo>
                  <a:lnTo>
                    <a:pt x="48" y="114"/>
                  </a:lnTo>
                  <a:lnTo>
                    <a:pt x="28" y="78"/>
                  </a:lnTo>
                  <a:lnTo>
                    <a:pt x="106" y="19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Freeform 136"/>
            <p:cNvSpPr>
              <a:spLocks/>
            </p:cNvSpPr>
            <p:nvPr/>
          </p:nvSpPr>
          <p:spPr bwMode="auto">
            <a:xfrm>
              <a:off x="3198" y="2221"/>
              <a:ext cx="18" cy="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38"/>
                </a:cxn>
                <a:cxn ang="0">
                  <a:pos x="18" y="34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38">
                  <a:moveTo>
                    <a:pt x="0" y="2"/>
                  </a:moveTo>
                  <a:lnTo>
                    <a:pt x="4" y="38"/>
                  </a:lnTo>
                  <a:lnTo>
                    <a:pt x="18" y="34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137"/>
            <p:cNvSpPr>
              <a:spLocks/>
            </p:cNvSpPr>
            <p:nvPr/>
          </p:nvSpPr>
          <p:spPr bwMode="auto">
            <a:xfrm>
              <a:off x="2759" y="2801"/>
              <a:ext cx="168" cy="52"/>
            </a:xfrm>
            <a:custGeom>
              <a:avLst/>
              <a:gdLst/>
              <a:ahLst/>
              <a:cxnLst>
                <a:cxn ang="0">
                  <a:pos x="168" y="3"/>
                </a:cxn>
                <a:cxn ang="0">
                  <a:pos x="5" y="52"/>
                </a:cxn>
                <a:cxn ang="0">
                  <a:pos x="3" y="50"/>
                </a:cxn>
                <a:cxn ang="0">
                  <a:pos x="2" y="47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3" y="18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9"/>
                </a:cxn>
                <a:cxn ang="0">
                  <a:pos x="21" y="8"/>
                </a:cxn>
                <a:cxn ang="0">
                  <a:pos x="24" y="7"/>
                </a:cxn>
                <a:cxn ang="0">
                  <a:pos x="28" y="6"/>
                </a:cxn>
                <a:cxn ang="0">
                  <a:pos x="31" y="4"/>
                </a:cxn>
                <a:cxn ang="0">
                  <a:pos x="37" y="3"/>
                </a:cxn>
                <a:cxn ang="0">
                  <a:pos x="42" y="3"/>
                </a:cxn>
                <a:cxn ang="0">
                  <a:pos x="47" y="2"/>
                </a:cxn>
                <a:cxn ang="0">
                  <a:pos x="52" y="2"/>
                </a:cxn>
                <a:cxn ang="0">
                  <a:pos x="58" y="2"/>
                </a:cxn>
                <a:cxn ang="0">
                  <a:pos x="63" y="0"/>
                </a:cxn>
                <a:cxn ang="0">
                  <a:pos x="70" y="0"/>
                </a:cxn>
                <a:cxn ang="0">
                  <a:pos x="75" y="0"/>
                </a:cxn>
                <a:cxn ang="0">
                  <a:pos x="82" y="0"/>
                </a:cxn>
                <a:cxn ang="0">
                  <a:pos x="87" y="0"/>
                </a:cxn>
                <a:cxn ang="0">
                  <a:pos x="95" y="0"/>
                </a:cxn>
                <a:cxn ang="0">
                  <a:pos x="100" y="0"/>
                </a:cxn>
                <a:cxn ang="0">
                  <a:pos x="108" y="0"/>
                </a:cxn>
                <a:cxn ang="0">
                  <a:pos x="113" y="0"/>
                </a:cxn>
                <a:cxn ang="0">
                  <a:pos x="118" y="0"/>
                </a:cxn>
                <a:cxn ang="0">
                  <a:pos x="123" y="0"/>
                </a:cxn>
                <a:cxn ang="0">
                  <a:pos x="130" y="0"/>
                </a:cxn>
                <a:cxn ang="0">
                  <a:pos x="135" y="0"/>
                </a:cxn>
                <a:cxn ang="0">
                  <a:pos x="140" y="0"/>
                </a:cxn>
                <a:cxn ang="0">
                  <a:pos x="144" y="0"/>
                </a:cxn>
                <a:cxn ang="0">
                  <a:pos x="149" y="0"/>
                </a:cxn>
                <a:cxn ang="0">
                  <a:pos x="156" y="0"/>
                </a:cxn>
                <a:cxn ang="0">
                  <a:pos x="163" y="2"/>
                </a:cxn>
                <a:cxn ang="0">
                  <a:pos x="166" y="2"/>
                </a:cxn>
                <a:cxn ang="0">
                  <a:pos x="168" y="3"/>
                </a:cxn>
                <a:cxn ang="0">
                  <a:pos x="168" y="3"/>
                </a:cxn>
              </a:cxnLst>
              <a:rect l="0" t="0" r="r" b="b"/>
              <a:pathLst>
                <a:path w="168" h="52">
                  <a:moveTo>
                    <a:pt x="168" y="3"/>
                  </a:moveTo>
                  <a:lnTo>
                    <a:pt x="5" y="52"/>
                  </a:lnTo>
                  <a:lnTo>
                    <a:pt x="3" y="50"/>
                  </a:lnTo>
                  <a:lnTo>
                    <a:pt x="2" y="47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4" y="9"/>
                  </a:lnTo>
                  <a:lnTo>
                    <a:pt x="21" y="8"/>
                  </a:lnTo>
                  <a:lnTo>
                    <a:pt x="24" y="7"/>
                  </a:lnTo>
                  <a:lnTo>
                    <a:pt x="28" y="6"/>
                  </a:lnTo>
                  <a:lnTo>
                    <a:pt x="31" y="4"/>
                  </a:lnTo>
                  <a:lnTo>
                    <a:pt x="37" y="3"/>
                  </a:lnTo>
                  <a:lnTo>
                    <a:pt x="42" y="3"/>
                  </a:lnTo>
                  <a:lnTo>
                    <a:pt x="47" y="2"/>
                  </a:lnTo>
                  <a:lnTo>
                    <a:pt x="52" y="2"/>
                  </a:lnTo>
                  <a:lnTo>
                    <a:pt x="58" y="2"/>
                  </a:lnTo>
                  <a:lnTo>
                    <a:pt x="63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82" y="0"/>
                  </a:lnTo>
                  <a:lnTo>
                    <a:pt x="87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8" y="0"/>
                  </a:lnTo>
                  <a:lnTo>
                    <a:pt x="113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30" y="0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3174" y="1894"/>
              <a:ext cx="44" cy="5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9" y="1"/>
                </a:cxn>
                <a:cxn ang="0">
                  <a:pos x="11" y="1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7" y="3"/>
                </a:cxn>
                <a:cxn ang="0">
                  <a:pos x="42" y="7"/>
                </a:cxn>
                <a:cxn ang="0">
                  <a:pos x="43" y="12"/>
                </a:cxn>
                <a:cxn ang="0">
                  <a:pos x="44" y="17"/>
                </a:cxn>
                <a:cxn ang="0">
                  <a:pos x="42" y="24"/>
                </a:cxn>
                <a:cxn ang="0">
                  <a:pos x="41" y="30"/>
                </a:cxn>
                <a:cxn ang="0">
                  <a:pos x="38" y="34"/>
                </a:cxn>
                <a:cxn ang="0">
                  <a:pos x="36" y="39"/>
                </a:cxn>
                <a:cxn ang="0">
                  <a:pos x="33" y="42"/>
                </a:cxn>
                <a:cxn ang="0">
                  <a:pos x="33" y="43"/>
                </a:cxn>
                <a:cxn ang="0">
                  <a:pos x="22" y="55"/>
                </a:cxn>
                <a:cxn ang="0">
                  <a:pos x="0" y="25"/>
                </a:cxn>
                <a:cxn ang="0">
                  <a:pos x="2" y="28"/>
                </a:cxn>
                <a:cxn ang="0">
                  <a:pos x="6" y="30"/>
                </a:cxn>
                <a:cxn ang="0">
                  <a:pos x="11" y="33"/>
                </a:cxn>
                <a:cxn ang="0">
                  <a:pos x="15" y="34"/>
                </a:cxn>
                <a:cxn ang="0">
                  <a:pos x="19" y="35"/>
                </a:cxn>
                <a:cxn ang="0">
                  <a:pos x="23" y="34"/>
                </a:cxn>
                <a:cxn ang="0">
                  <a:pos x="27" y="32"/>
                </a:cxn>
                <a:cxn ang="0">
                  <a:pos x="27" y="25"/>
                </a:cxn>
                <a:cxn ang="0">
                  <a:pos x="24" y="20"/>
                </a:cxn>
                <a:cxn ang="0">
                  <a:pos x="23" y="15"/>
                </a:cxn>
                <a:cxn ang="0">
                  <a:pos x="19" y="11"/>
                </a:cxn>
                <a:cxn ang="0">
                  <a:pos x="15" y="7"/>
                </a:cxn>
                <a:cxn ang="0">
                  <a:pos x="11" y="5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44" h="55">
                  <a:moveTo>
                    <a:pt x="9" y="2"/>
                  </a:moveTo>
                  <a:lnTo>
                    <a:pt x="9" y="1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42" y="7"/>
                  </a:lnTo>
                  <a:lnTo>
                    <a:pt x="43" y="12"/>
                  </a:lnTo>
                  <a:lnTo>
                    <a:pt x="44" y="17"/>
                  </a:lnTo>
                  <a:lnTo>
                    <a:pt x="42" y="24"/>
                  </a:lnTo>
                  <a:lnTo>
                    <a:pt x="41" y="30"/>
                  </a:lnTo>
                  <a:lnTo>
                    <a:pt x="38" y="34"/>
                  </a:lnTo>
                  <a:lnTo>
                    <a:pt x="36" y="39"/>
                  </a:lnTo>
                  <a:lnTo>
                    <a:pt x="33" y="42"/>
                  </a:lnTo>
                  <a:lnTo>
                    <a:pt x="33" y="43"/>
                  </a:lnTo>
                  <a:lnTo>
                    <a:pt x="22" y="55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6" y="30"/>
                  </a:lnTo>
                  <a:lnTo>
                    <a:pt x="11" y="33"/>
                  </a:lnTo>
                  <a:lnTo>
                    <a:pt x="15" y="34"/>
                  </a:lnTo>
                  <a:lnTo>
                    <a:pt x="19" y="35"/>
                  </a:lnTo>
                  <a:lnTo>
                    <a:pt x="23" y="34"/>
                  </a:lnTo>
                  <a:lnTo>
                    <a:pt x="27" y="32"/>
                  </a:lnTo>
                  <a:lnTo>
                    <a:pt x="27" y="25"/>
                  </a:lnTo>
                  <a:lnTo>
                    <a:pt x="24" y="20"/>
                  </a:lnTo>
                  <a:lnTo>
                    <a:pt x="23" y="15"/>
                  </a:lnTo>
                  <a:lnTo>
                    <a:pt x="19" y="11"/>
                  </a:lnTo>
                  <a:lnTo>
                    <a:pt x="15" y="7"/>
                  </a:lnTo>
                  <a:lnTo>
                    <a:pt x="11" y="5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" name="Freeform 139"/>
            <p:cNvSpPr>
              <a:spLocks/>
            </p:cNvSpPr>
            <p:nvPr/>
          </p:nvSpPr>
          <p:spPr bwMode="auto">
            <a:xfrm>
              <a:off x="2295" y="2011"/>
              <a:ext cx="345" cy="37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179" y="0"/>
                </a:cxn>
                <a:cxn ang="0">
                  <a:pos x="0" y="21"/>
                </a:cxn>
                <a:cxn ang="0">
                  <a:pos x="5" y="37"/>
                </a:cxn>
                <a:cxn ang="0">
                  <a:pos x="168" y="12"/>
                </a:cxn>
                <a:cxn ang="0">
                  <a:pos x="345" y="10"/>
                </a:cxn>
                <a:cxn ang="0">
                  <a:pos x="323" y="0"/>
                </a:cxn>
                <a:cxn ang="0">
                  <a:pos x="323" y="0"/>
                </a:cxn>
              </a:cxnLst>
              <a:rect l="0" t="0" r="r" b="b"/>
              <a:pathLst>
                <a:path w="345" h="37">
                  <a:moveTo>
                    <a:pt x="323" y="0"/>
                  </a:moveTo>
                  <a:lnTo>
                    <a:pt x="179" y="0"/>
                  </a:lnTo>
                  <a:lnTo>
                    <a:pt x="0" y="21"/>
                  </a:lnTo>
                  <a:lnTo>
                    <a:pt x="5" y="37"/>
                  </a:lnTo>
                  <a:lnTo>
                    <a:pt x="168" y="12"/>
                  </a:lnTo>
                  <a:lnTo>
                    <a:pt x="345" y="10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2156" y="1780"/>
              <a:ext cx="200" cy="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98"/>
                </a:cxn>
                <a:cxn ang="0">
                  <a:pos x="139" y="100"/>
                </a:cxn>
                <a:cxn ang="0">
                  <a:pos x="143" y="102"/>
                </a:cxn>
                <a:cxn ang="0">
                  <a:pos x="148" y="105"/>
                </a:cxn>
                <a:cxn ang="0">
                  <a:pos x="153" y="108"/>
                </a:cxn>
                <a:cxn ang="0">
                  <a:pos x="159" y="112"/>
                </a:cxn>
                <a:cxn ang="0">
                  <a:pos x="166" y="116"/>
                </a:cxn>
                <a:cxn ang="0">
                  <a:pos x="173" y="121"/>
                </a:cxn>
                <a:cxn ang="0">
                  <a:pos x="180" y="125"/>
                </a:cxn>
                <a:cxn ang="0">
                  <a:pos x="186" y="129"/>
                </a:cxn>
                <a:cxn ang="0">
                  <a:pos x="191" y="131"/>
                </a:cxn>
                <a:cxn ang="0">
                  <a:pos x="196" y="134"/>
                </a:cxn>
                <a:cxn ang="0">
                  <a:pos x="200" y="135"/>
                </a:cxn>
                <a:cxn ang="0">
                  <a:pos x="197" y="134"/>
                </a:cxn>
                <a:cxn ang="0">
                  <a:pos x="192" y="130"/>
                </a:cxn>
                <a:cxn ang="0">
                  <a:pos x="186" y="124"/>
                </a:cxn>
                <a:cxn ang="0">
                  <a:pos x="181" y="120"/>
                </a:cxn>
                <a:cxn ang="0">
                  <a:pos x="176" y="116"/>
                </a:cxn>
                <a:cxn ang="0">
                  <a:pos x="171" y="112"/>
                </a:cxn>
                <a:cxn ang="0">
                  <a:pos x="166" y="107"/>
                </a:cxn>
                <a:cxn ang="0">
                  <a:pos x="161" y="102"/>
                </a:cxn>
                <a:cxn ang="0">
                  <a:pos x="154" y="97"/>
                </a:cxn>
                <a:cxn ang="0">
                  <a:pos x="148" y="92"/>
                </a:cxn>
                <a:cxn ang="0">
                  <a:pos x="143" y="87"/>
                </a:cxn>
                <a:cxn ang="0">
                  <a:pos x="135" y="80"/>
                </a:cxn>
                <a:cxn ang="0">
                  <a:pos x="130" y="74"/>
                </a:cxn>
                <a:cxn ang="0">
                  <a:pos x="122" y="68"/>
                </a:cxn>
                <a:cxn ang="0">
                  <a:pos x="117" y="62"/>
                </a:cxn>
                <a:cxn ang="0">
                  <a:pos x="110" y="56"/>
                </a:cxn>
                <a:cxn ang="0">
                  <a:pos x="103" y="51"/>
                </a:cxn>
                <a:cxn ang="0">
                  <a:pos x="97" y="45"/>
                </a:cxn>
                <a:cxn ang="0">
                  <a:pos x="90" y="39"/>
                </a:cxn>
                <a:cxn ang="0">
                  <a:pos x="84" y="34"/>
                </a:cxn>
                <a:cxn ang="0">
                  <a:pos x="79" y="28"/>
                </a:cxn>
                <a:cxn ang="0">
                  <a:pos x="74" y="24"/>
                </a:cxn>
                <a:cxn ang="0">
                  <a:pos x="70" y="20"/>
                </a:cxn>
                <a:cxn ang="0">
                  <a:pos x="65" y="15"/>
                </a:cxn>
                <a:cxn ang="0">
                  <a:pos x="61" y="13"/>
                </a:cxn>
                <a:cxn ang="0">
                  <a:pos x="57" y="9"/>
                </a:cxn>
                <a:cxn ang="0">
                  <a:pos x="55" y="6"/>
                </a:cxn>
                <a:cxn ang="0">
                  <a:pos x="50" y="2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0" h="135">
                  <a:moveTo>
                    <a:pt x="0" y="0"/>
                  </a:moveTo>
                  <a:lnTo>
                    <a:pt x="135" y="98"/>
                  </a:lnTo>
                  <a:lnTo>
                    <a:pt x="139" y="100"/>
                  </a:lnTo>
                  <a:lnTo>
                    <a:pt x="143" y="102"/>
                  </a:lnTo>
                  <a:lnTo>
                    <a:pt x="148" y="105"/>
                  </a:lnTo>
                  <a:lnTo>
                    <a:pt x="153" y="108"/>
                  </a:lnTo>
                  <a:lnTo>
                    <a:pt x="159" y="112"/>
                  </a:lnTo>
                  <a:lnTo>
                    <a:pt x="166" y="116"/>
                  </a:lnTo>
                  <a:lnTo>
                    <a:pt x="173" y="121"/>
                  </a:lnTo>
                  <a:lnTo>
                    <a:pt x="180" y="125"/>
                  </a:lnTo>
                  <a:lnTo>
                    <a:pt x="186" y="129"/>
                  </a:lnTo>
                  <a:lnTo>
                    <a:pt x="191" y="131"/>
                  </a:lnTo>
                  <a:lnTo>
                    <a:pt x="196" y="134"/>
                  </a:lnTo>
                  <a:lnTo>
                    <a:pt x="200" y="135"/>
                  </a:lnTo>
                  <a:lnTo>
                    <a:pt x="197" y="134"/>
                  </a:lnTo>
                  <a:lnTo>
                    <a:pt x="192" y="130"/>
                  </a:lnTo>
                  <a:lnTo>
                    <a:pt x="186" y="124"/>
                  </a:lnTo>
                  <a:lnTo>
                    <a:pt x="181" y="120"/>
                  </a:lnTo>
                  <a:lnTo>
                    <a:pt x="176" y="116"/>
                  </a:lnTo>
                  <a:lnTo>
                    <a:pt x="171" y="112"/>
                  </a:lnTo>
                  <a:lnTo>
                    <a:pt x="166" y="107"/>
                  </a:lnTo>
                  <a:lnTo>
                    <a:pt x="161" y="102"/>
                  </a:lnTo>
                  <a:lnTo>
                    <a:pt x="154" y="97"/>
                  </a:lnTo>
                  <a:lnTo>
                    <a:pt x="148" y="92"/>
                  </a:lnTo>
                  <a:lnTo>
                    <a:pt x="143" y="87"/>
                  </a:lnTo>
                  <a:lnTo>
                    <a:pt x="135" y="80"/>
                  </a:lnTo>
                  <a:lnTo>
                    <a:pt x="130" y="74"/>
                  </a:lnTo>
                  <a:lnTo>
                    <a:pt x="122" y="68"/>
                  </a:lnTo>
                  <a:lnTo>
                    <a:pt x="117" y="62"/>
                  </a:lnTo>
                  <a:lnTo>
                    <a:pt x="110" y="56"/>
                  </a:lnTo>
                  <a:lnTo>
                    <a:pt x="103" y="51"/>
                  </a:lnTo>
                  <a:lnTo>
                    <a:pt x="97" y="45"/>
                  </a:lnTo>
                  <a:lnTo>
                    <a:pt x="90" y="39"/>
                  </a:lnTo>
                  <a:lnTo>
                    <a:pt x="84" y="34"/>
                  </a:lnTo>
                  <a:lnTo>
                    <a:pt x="79" y="28"/>
                  </a:lnTo>
                  <a:lnTo>
                    <a:pt x="74" y="24"/>
                  </a:lnTo>
                  <a:lnTo>
                    <a:pt x="70" y="20"/>
                  </a:lnTo>
                  <a:lnTo>
                    <a:pt x="65" y="15"/>
                  </a:lnTo>
                  <a:lnTo>
                    <a:pt x="61" y="13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Freeform 141"/>
            <p:cNvSpPr>
              <a:spLocks/>
            </p:cNvSpPr>
            <p:nvPr/>
          </p:nvSpPr>
          <p:spPr bwMode="auto">
            <a:xfrm>
              <a:off x="1490" y="2500"/>
              <a:ext cx="354" cy="163"/>
            </a:xfrm>
            <a:custGeom>
              <a:avLst/>
              <a:gdLst/>
              <a:ahLst/>
              <a:cxnLst>
                <a:cxn ang="0">
                  <a:pos x="304" y="97"/>
                </a:cxn>
                <a:cxn ang="0">
                  <a:pos x="26" y="0"/>
                </a:cxn>
                <a:cxn ang="0">
                  <a:pos x="0" y="70"/>
                </a:cxn>
                <a:cxn ang="0">
                  <a:pos x="288" y="153"/>
                </a:cxn>
                <a:cxn ang="0">
                  <a:pos x="354" y="163"/>
                </a:cxn>
                <a:cxn ang="0">
                  <a:pos x="304" y="97"/>
                </a:cxn>
                <a:cxn ang="0">
                  <a:pos x="304" y="97"/>
                </a:cxn>
              </a:cxnLst>
              <a:rect l="0" t="0" r="r" b="b"/>
              <a:pathLst>
                <a:path w="354" h="163">
                  <a:moveTo>
                    <a:pt x="304" y="97"/>
                  </a:moveTo>
                  <a:lnTo>
                    <a:pt x="26" y="0"/>
                  </a:lnTo>
                  <a:lnTo>
                    <a:pt x="0" y="70"/>
                  </a:lnTo>
                  <a:lnTo>
                    <a:pt x="288" y="153"/>
                  </a:lnTo>
                  <a:lnTo>
                    <a:pt x="354" y="163"/>
                  </a:lnTo>
                  <a:lnTo>
                    <a:pt x="304" y="97"/>
                  </a:lnTo>
                  <a:lnTo>
                    <a:pt x="304" y="97"/>
                  </a:lnTo>
                  <a:close/>
                </a:path>
              </a:pathLst>
            </a:custGeom>
            <a:solidFill>
              <a:srgbClr val="E6E6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1485" y="2680"/>
              <a:ext cx="228" cy="109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0" y="77"/>
                </a:cxn>
                <a:cxn ang="0">
                  <a:pos x="0" y="109"/>
                </a:cxn>
                <a:cxn ang="0">
                  <a:pos x="228" y="0"/>
                </a:cxn>
                <a:cxn ang="0">
                  <a:pos x="228" y="0"/>
                </a:cxn>
              </a:cxnLst>
              <a:rect l="0" t="0" r="r" b="b"/>
              <a:pathLst>
                <a:path w="228" h="109">
                  <a:moveTo>
                    <a:pt x="228" y="0"/>
                  </a:moveTo>
                  <a:lnTo>
                    <a:pt x="0" y="77"/>
                  </a:lnTo>
                  <a:lnTo>
                    <a:pt x="0" y="109"/>
                  </a:lnTo>
                  <a:lnTo>
                    <a:pt x="228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7DB3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143"/>
            <p:cNvSpPr>
              <a:spLocks/>
            </p:cNvSpPr>
            <p:nvPr/>
          </p:nvSpPr>
          <p:spPr bwMode="auto">
            <a:xfrm>
              <a:off x="1485" y="1991"/>
              <a:ext cx="266" cy="536"/>
            </a:xfrm>
            <a:custGeom>
              <a:avLst/>
              <a:gdLst/>
              <a:ahLst/>
              <a:cxnLst>
                <a:cxn ang="0">
                  <a:pos x="266" y="536"/>
                </a:cxn>
                <a:cxn ang="0">
                  <a:pos x="81" y="180"/>
                </a:cxn>
                <a:cxn ang="0">
                  <a:pos x="0" y="66"/>
                </a:cxn>
                <a:cxn ang="0">
                  <a:pos x="10" y="0"/>
                </a:cxn>
                <a:cxn ang="0">
                  <a:pos x="146" y="175"/>
                </a:cxn>
                <a:cxn ang="0">
                  <a:pos x="266" y="459"/>
                </a:cxn>
                <a:cxn ang="0">
                  <a:pos x="266" y="536"/>
                </a:cxn>
                <a:cxn ang="0">
                  <a:pos x="266" y="536"/>
                </a:cxn>
              </a:cxnLst>
              <a:rect l="0" t="0" r="r" b="b"/>
              <a:pathLst>
                <a:path w="266" h="536">
                  <a:moveTo>
                    <a:pt x="266" y="536"/>
                  </a:moveTo>
                  <a:lnTo>
                    <a:pt x="81" y="180"/>
                  </a:lnTo>
                  <a:lnTo>
                    <a:pt x="0" y="66"/>
                  </a:lnTo>
                  <a:lnTo>
                    <a:pt x="10" y="0"/>
                  </a:lnTo>
                  <a:lnTo>
                    <a:pt x="146" y="175"/>
                  </a:lnTo>
                  <a:lnTo>
                    <a:pt x="266" y="459"/>
                  </a:lnTo>
                  <a:lnTo>
                    <a:pt x="266" y="536"/>
                  </a:lnTo>
                  <a:lnTo>
                    <a:pt x="266" y="536"/>
                  </a:lnTo>
                  <a:close/>
                </a:path>
              </a:pathLst>
            </a:custGeom>
            <a:solidFill>
              <a:srgbClr val="F5DB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144"/>
            <p:cNvSpPr>
              <a:spLocks/>
            </p:cNvSpPr>
            <p:nvPr/>
          </p:nvSpPr>
          <p:spPr bwMode="auto">
            <a:xfrm>
              <a:off x="2478" y="2895"/>
              <a:ext cx="70" cy="20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3" y="10"/>
                </a:cxn>
                <a:cxn ang="0">
                  <a:pos x="17" y="19"/>
                </a:cxn>
                <a:cxn ang="0">
                  <a:pos x="10" y="32"/>
                </a:cxn>
                <a:cxn ang="0">
                  <a:pos x="5" y="45"/>
                </a:cxn>
                <a:cxn ang="0">
                  <a:pos x="0" y="59"/>
                </a:cxn>
                <a:cxn ang="0">
                  <a:pos x="0" y="73"/>
                </a:cxn>
                <a:cxn ang="0">
                  <a:pos x="0" y="87"/>
                </a:cxn>
                <a:cxn ang="0">
                  <a:pos x="4" y="100"/>
                </a:cxn>
                <a:cxn ang="0">
                  <a:pos x="8" y="112"/>
                </a:cxn>
                <a:cxn ang="0">
                  <a:pos x="13" y="125"/>
                </a:cxn>
                <a:cxn ang="0">
                  <a:pos x="17" y="135"/>
                </a:cxn>
                <a:cxn ang="0">
                  <a:pos x="22" y="144"/>
                </a:cxn>
                <a:cxn ang="0">
                  <a:pos x="27" y="155"/>
                </a:cxn>
                <a:cxn ang="0">
                  <a:pos x="60" y="207"/>
                </a:cxn>
                <a:cxn ang="0">
                  <a:pos x="59" y="202"/>
                </a:cxn>
                <a:cxn ang="0">
                  <a:pos x="55" y="192"/>
                </a:cxn>
                <a:cxn ang="0">
                  <a:pos x="51" y="178"/>
                </a:cxn>
                <a:cxn ang="0">
                  <a:pos x="49" y="169"/>
                </a:cxn>
                <a:cxn ang="0">
                  <a:pos x="46" y="160"/>
                </a:cxn>
                <a:cxn ang="0">
                  <a:pos x="44" y="149"/>
                </a:cxn>
                <a:cxn ang="0">
                  <a:pos x="42" y="140"/>
                </a:cxn>
                <a:cxn ang="0">
                  <a:pos x="40" y="130"/>
                </a:cxn>
                <a:cxn ang="0">
                  <a:pos x="39" y="123"/>
                </a:cxn>
                <a:cxn ang="0">
                  <a:pos x="36" y="114"/>
                </a:cxn>
                <a:cxn ang="0">
                  <a:pos x="36" y="106"/>
                </a:cxn>
                <a:cxn ang="0">
                  <a:pos x="37" y="94"/>
                </a:cxn>
                <a:cxn ang="0">
                  <a:pos x="40" y="83"/>
                </a:cxn>
                <a:cxn ang="0">
                  <a:pos x="44" y="74"/>
                </a:cxn>
                <a:cxn ang="0">
                  <a:pos x="49" y="64"/>
                </a:cxn>
                <a:cxn ang="0">
                  <a:pos x="55" y="54"/>
                </a:cxn>
                <a:cxn ang="0">
                  <a:pos x="60" y="46"/>
                </a:cxn>
                <a:cxn ang="0">
                  <a:pos x="65" y="39"/>
                </a:cxn>
                <a:cxn ang="0">
                  <a:pos x="70" y="34"/>
                </a:cxn>
                <a:cxn ang="0">
                  <a:pos x="32" y="0"/>
                </a:cxn>
              </a:cxnLst>
              <a:rect l="0" t="0" r="r" b="b"/>
              <a:pathLst>
                <a:path w="70" h="207">
                  <a:moveTo>
                    <a:pt x="32" y="0"/>
                  </a:moveTo>
                  <a:lnTo>
                    <a:pt x="30" y="1"/>
                  </a:lnTo>
                  <a:lnTo>
                    <a:pt x="26" y="6"/>
                  </a:lnTo>
                  <a:lnTo>
                    <a:pt x="23" y="10"/>
                  </a:lnTo>
                  <a:lnTo>
                    <a:pt x="21" y="15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0" y="32"/>
                  </a:lnTo>
                  <a:lnTo>
                    <a:pt x="8" y="38"/>
                  </a:lnTo>
                  <a:lnTo>
                    <a:pt x="5" y="45"/>
                  </a:lnTo>
                  <a:lnTo>
                    <a:pt x="3" y="52"/>
                  </a:lnTo>
                  <a:lnTo>
                    <a:pt x="0" y="59"/>
                  </a:lnTo>
                  <a:lnTo>
                    <a:pt x="0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7"/>
                  </a:lnTo>
                  <a:lnTo>
                    <a:pt x="3" y="93"/>
                  </a:lnTo>
                  <a:lnTo>
                    <a:pt x="4" y="100"/>
                  </a:lnTo>
                  <a:lnTo>
                    <a:pt x="5" y="107"/>
                  </a:lnTo>
                  <a:lnTo>
                    <a:pt x="8" y="112"/>
                  </a:lnTo>
                  <a:lnTo>
                    <a:pt x="10" y="119"/>
                  </a:lnTo>
                  <a:lnTo>
                    <a:pt x="13" y="125"/>
                  </a:lnTo>
                  <a:lnTo>
                    <a:pt x="16" y="132"/>
                  </a:lnTo>
                  <a:lnTo>
                    <a:pt x="17" y="135"/>
                  </a:lnTo>
                  <a:lnTo>
                    <a:pt x="19" y="142"/>
                  </a:lnTo>
                  <a:lnTo>
                    <a:pt x="22" y="144"/>
                  </a:lnTo>
                  <a:lnTo>
                    <a:pt x="23" y="149"/>
                  </a:lnTo>
                  <a:lnTo>
                    <a:pt x="27" y="155"/>
                  </a:lnTo>
                  <a:lnTo>
                    <a:pt x="28" y="157"/>
                  </a:lnTo>
                  <a:lnTo>
                    <a:pt x="60" y="207"/>
                  </a:lnTo>
                  <a:lnTo>
                    <a:pt x="59" y="204"/>
                  </a:lnTo>
                  <a:lnTo>
                    <a:pt x="59" y="202"/>
                  </a:lnTo>
                  <a:lnTo>
                    <a:pt x="56" y="197"/>
                  </a:lnTo>
                  <a:lnTo>
                    <a:pt x="55" y="192"/>
                  </a:lnTo>
                  <a:lnTo>
                    <a:pt x="53" y="185"/>
                  </a:lnTo>
                  <a:lnTo>
                    <a:pt x="51" y="178"/>
                  </a:lnTo>
                  <a:lnTo>
                    <a:pt x="49" y="172"/>
                  </a:lnTo>
                  <a:lnTo>
                    <a:pt x="49" y="169"/>
                  </a:lnTo>
                  <a:lnTo>
                    <a:pt x="47" y="163"/>
                  </a:lnTo>
                  <a:lnTo>
                    <a:pt x="46" y="160"/>
                  </a:lnTo>
                  <a:lnTo>
                    <a:pt x="45" y="155"/>
                  </a:lnTo>
                  <a:lnTo>
                    <a:pt x="44" y="149"/>
                  </a:lnTo>
                  <a:lnTo>
                    <a:pt x="42" y="144"/>
                  </a:lnTo>
                  <a:lnTo>
                    <a:pt x="42" y="140"/>
                  </a:lnTo>
                  <a:lnTo>
                    <a:pt x="40" y="135"/>
                  </a:lnTo>
                  <a:lnTo>
                    <a:pt x="40" y="130"/>
                  </a:lnTo>
                  <a:lnTo>
                    <a:pt x="39" y="126"/>
                  </a:lnTo>
                  <a:lnTo>
                    <a:pt x="39" y="123"/>
                  </a:lnTo>
                  <a:lnTo>
                    <a:pt x="37" y="117"/>
                  </a:lnTo>
                  <a:lnTo>
                    <a:pt x="36" y="114"/>
                  </a:lnTo>
                  <a:lnTo>
                    <a:pt x="36" y="109"/>
                  </a:lnTo>
                  <a:lnTo>
                    <a:pt x="36" y="106"/>
                  </a:lnTo>
                  <a:lnTo>
                    <a:pt x="36" y="98"/>
                  </a:lnTo>
                  <a:lnTo>
                    <a:pt x="37" y="94"/>
                  </a:lnTo>
                  <a:lnTo>
                    <a:pt x="37" y="88"/>
                  </a:lnTo>
                  <a:lnTo>
                    <a:pt x="40" y="83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6" y="69"/>
                  </a:lnTo>
                  <a:lnTo>
                    <a:pt x="49" y="64"/>
                  </a:lnTo>
                  <a:lnTo>
                    <a:pt x="51" y="59"/>
                  </a:lnTo>
                  <a:lnTo>
                    <a:pt x="55" y="54"/>
                  </a:lnTo>
                  <a:lnTo>
                    <a:pt x="58" y="50"/>
                  </a:lnTo>
                  <a:lnTo>
                    <a:pt x="60" y="46"/>
                  </a:lnTo>
                  <a:lnTo>
                    <a:pt x="63" y="42"/>
                  </a:lnTo>
                  <a:lnTo>
                    <a:pt x="65" y="39"/>
                  </a:lnTo>
                  <a:lnTo>
                    <a:pt x="69" y="36"/>
                  </a:lnTo>
                  <a:lnTo>
                    <a:pt x="70" y="34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145"/>
            <p:cNvSpPr>
              <a:spLocks/>
            </p:cNvSpPr>
            <p:nvPr/>
          </p:nvSpPr>
          <p:spPr bwMode="auto">
            <a:xfrm>
              <a:off x="2209" y="2377"/>
              <a:ext cx="108" cy="6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4" y="0"/>
                </a:cxn>
                <a:cxn ang="0">
                  <a:pos x="108" y="63"/>
                </a:cxn>
                <a:cxn ang="0">
                  <a:pos x="77" y="60"/>
                </a:cxn>
                <a:cxn ang="0">
                  <a:pos x="65" y="19"/>
                </a:cxn>
                <a:cxn ang="0">
                  <a:pos x="0" y="17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108" h="63">
                  <a:moveTo>
                    <a:pt x="26" y="0"/>
                  </a:moveTo>
                  <a:lnTo>
                    <a:pt x="74" y="0"/>
                  </a:lnTo>
                  <a:lnTo>
                    <a:pt x="108" y="63"/>
                  </a:lnTo>
                  <a:lnTo>
                    <a:pt x="77" y="60"/>
                  </a:lnTo>
                  <a:lnTo>
                    <a:pt x="65" y="19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Freeform 146"/>
            <p:cNvSpPr>
              <a:spLocks/>
            </p:cNvSpPr>
            <p:nvPr/>
          </p:nvSpPr>
          <p:spPr bwMode="auto">
            <a:xfrm>
              <a:off x="2527" y="2934"/>
              <a:ext cx="193" cy="352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2"/>
                </a:cxn>
                <a:cxn ang="0">
                  <a:pos x="16" y="9"/>
                </a:cxn>
                <a:cxn ang="0">
                  <a:pos x="12" y="17"/>
                </a:cxn>
                <a:cxn ang="0">
                  <a:pos x="7" y="27"/>
                </a:cxn>
                <a:cxn ang="0">
                  <a:pos x="5" y="39"/>
                </a:cxn>
                <a:cxn ang="0">
                  <a:pos x="4" y="46"/>
                </a:cxn>
                <a:cxn ang="0">
                  <a:pos x="2" y="57"/>
                </a:cxn>
                <a:cxn ang="0">
                  <a:pos x="1" y="66"/>
                </a:cxn>
                <a:cxn ang="0">
                  <a:pos x="0" y="75"/>
                </a:cxn>
                <a:cxn ang="0">
                  <a:pos x="0" y="84"/>
                </a:cxn>
                <a:cxn ang="0">
                  <a:pos x="1" y="93"/>
                </a:cxn>
                <a:cxn ang="0">
                  <a:pos x="2" y="101"/>
                </a:cxn>
                <a:cxn ang="0">
                  <a:pos x="4" y="113"/>
                </a:cxn>
                <a:cxn ang="0">
                  <a:pos x="6" y="127"/>
                </a:cxn>
                <a:cxn ang="0">
                  <a:pos x="10" y="140"/>
                </a:cxn>
                <a:cxn ang="0">
                  <a:pos x="11" y="149"/>
                </a:cxn>
                <a:cxn ang="0">
                  <a:pos x="14" y="154"/>
                </a:cxn>
                <a:cxn ang="0">
                  <a:pos x="33" y="208"/>
                </a:cxn>
                <a:cxn ang="0">
                  <a:pos x="193" y="350"/>
                </a:cxn>
                <a:cxn ang="0">
                  <a:pos x="193" y="344"/>
                </a:cxn>
                <a:cxn ang="0">
                  <a:pos x="193" y="333"/>
                </a:cxn>
                <a:cxn ang="0">
                  <a:pos x="193" y="324"/>
                </a:cxn>
                <a:cxn ang="0">
                  <a:pos x="193" y="314"/>
                </a:cxn>
                <a:cxn ang="0">
                  <a:pos x="193" y="302"/>
                </a:cxn>
                <a:cxn ang="0">
                  <a:pos x="193" y="291"/>
                </a:cxn>
                <a:cxn ang="0">
                  <a:pos x="192" y="278"/>
                </a:cxn>
                <a:cxn ang="0">
                  <a:pos x="191" y="265"/>
                </a:cxn>
                <a:cxn ang="0">
                  <a:pos x="190" y="252"/>
                </a:cxn>
                <a:cxn ang="0">
                  <a:pos x="190" y="240"/>
                </a:cxn>
                <a:cxn ang="0">
                  <a:pos x="188" y="227"/>
                </a:cxn>
                <a:cxn ang="0">
                  <a:pos x="186" y="217"/>
                </a:cxn>
                <a:cxn ang="0">
                  <a:pos x="184" y="205"/>
                </a:cxn>
                <a:cxn ang="0">
                  <a:pos x="183" y="196"/>
                </a:cxn>
                <a:cxn ang="0">
                  <a:pos x="179" y="187"/>
                </a:cxn>
                <a:cxn ang="0">
                  <a:pos x="176" y="179"/>
                </a:cxn>
                <a:cxn ang="0">
                  <a:pos x="169" y="168"/>
                </a:cxn>
                <a:cxn ang="0">
                  <a:pos x="163" y="158"/>
                </a:cxn>
                <a:cxn ang="0">
                  <a:pos x="156" y="153"/>
                </a:cxn>
                <a:cxn ang="0">
                  <a:pos x="146" y="148"/>
                </a:cxn>
                <a:cxn ang="0">
                  <a:pos x="142" y="148"/>
                </a:cxn>
                <a:cxn ang="0">
                  <a:pos x="140" y="142"/>
                </a:cxn>
                <a:cxn ang="0">
                  <a:pos x="132" y="130"/>
                </a:cxn>
                <a:cxn ang="0">
                  <a:pos x="127" y="121"/>
                </a:cxn>
                <a:cxn ang="0">
                  <a:pos x="121" y="113"/>
                </a:cxn>
                <a:cxn ang="0">
                  <a:pos x="116" y="103"/>
                </a:cxn>
                <a:cxn ang="0">
                  <a:pos x="109" y="93"/>
                </a:cxn>
                <a:cxn ang="0">
                  <a:pos x="103" y="82"/>
                </a:cxn>
                <a:cxn ang="0">
                  <a:pos x="97" y="71"/>
                </a:cxn>
                <a:cxn ang="0">
                  <a:pos x="89" y="62"/>
                </a:cxn>
                <a:cxn ang="0">
                  <a:pos x="84" y="53"/>
                </a:cxn>
                <a:cxn ang="0">
                  <a:pos x="77" y="44"/>
                </a:cxn>
                <a:cxn ang="0">
                  <a:pos x="74" y="36"/>
                </a:cxn>
                <a:cxn ang="0">
                  <a:pos x="69" y="27"/>
                </a:cxn>
                <a:cxn ang="0">
                  <a:pos x="57" y="15"/>
                </a:cxn>
                <a:cxn ang="0">
                  <a:pos x="44" y="7"/>
                </a:cxn>
                <a:cxn ang="0">
                  <a:pos x="34" y="2"/>
                </a:cxn>
                <a:cxn ang="0">
                  <a:pos x="30" y="0"/>
                </a:cxn>
              </a:cxnLst>
              <a:rect l="0" t="0" r="r" b="b"/>
              <a:pathLst>
                <a:path w="193" h="352">
                  <a:moveTo>
                    <a:pt x="30" y="0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5" y="13"/>
                  </a:lnTo>
                  <a:lnTo>
                    <a:pt x="12" y="17"/>
                  </a:lnTo>
                  <a:lnTo>
                    <a:pt x="10" y="22"/>
                  </a:lnTo>
                  <a:lnTo>
                    <a:pt x="7" y="27"/>
                  </a:lnTo>
                  <a:lnTo>
                    <a:pt x="6" y="35"/>
                  </a:lnTo>
                  <a:lnTo>
                    <a:pt x="5" y="39"/>
                  </a:lnTo>
                  <a:lnTo>
                    <a:pt x="4" y="43"/>
                  </a:lnTo>
                  <a:lnTo>
                    <a:pt x="4" y="46"/>
                  </a:lnTo>
                  <a:lnTo>
                    <a:pt x="4" y="52"/>
                  </a:lnTo>
                  <a:lnTo>
                    <a:pt x="2" y="57"/>
                  </a:lnTo>
                  <a:lnTo>
                    <a:pt x="1" y="61"/>
                  </a:lnTo>
                  <a:lnTo>
                    <a:pt x="1" y="66"/>
                  </a:lnTo>
                  <a:lnTo>
                    <a:pt x="1" y="70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0" y="84"/>
                  </a:lnTo>
                  <a:lnTo>
                    <a:pt x="1" y="89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4" y="113"/>
                  </a:lnTo>
                  <a:lnTo>
                    <a:pt x="6" y="122"/>
                  </a:lnTo>
                  <a:lnTo>
                    <a:pt x="6" y="127"/>
                  </a:lnTo>
                  <a:lnTo>
                    <a:pt x="7" y="135"/>
                  </a:lnTo>
                  <a:lnTo>
                    <a:pt x="10" y="140"/>
                  </a:lnTo>
                  <a:lnTo>
                    <a:pt x="11" y="146"/>
                  </a:lnTo>
                  <a:lnTo>
                    <a:pt x="11" y="149"/>
                  </a:lnTo>
                  <a:lnTo>
                    <a:pt x="12" y="153"/>
                  </a:lnTo>
                  <a:lnTo>
                    <a:pt x="14" y="154"/>
                  </a:lnTo>
                  <a:lnTo>
                    <a:pt x="15" y="155"/>
                  </a:lnTo>
                  <a:lnTo>
                    <a:pt x="33" y="208"/>
                  </a:lnTo>
                  <a:lnTo>
                    <a:pt x="85" y="352"/>
                  </a:lnTo>
                  <a:lnTo>
                    <a:pt x="193" y="350"/>
                  </a:lnTo>
                  <a:lnTo>
                    <a:pt x="193" y="348"/>
                  </a:lnTo>
                  <a:lnTo>
                    <a:pt x="193" y="344"/>
                  </a:lnTo>
                  <a:lnTo>
                    <a:pt x="193" y="339"/>
                  </a:lnTo>
                  <a:lnTo>
                    <a:pt x="193" y="333"/>
                  </a:lnTo>
                  <a:lnTo>
                    <a:pt x="193" y="328"/>
                  </a:lnTo>
                  <a:lnTo>
                    <a:pt x="193" y="324"/>
                  </a:lnTo>
                  <a:lnTo>
                    <a:pt x="193" y="318"/>
                  </a:lnTo>
                  <a:lnTo>
                    <a:pt x="193" y="314"/>
                  </a:lnTo>
                  <a:lnTo>
                    <a:pt x="193" y="307"/>
                  </a:lnTo>
                  <a:lnTo>
                    <a:pt x="193" y="302"/>
                  </a:lnTo>
                  <a:lnTo>
                    <a:pt x="193" y="297"/>
                  </a:lnTo>
                  <a:lnTo>
                    <a:pt x="193" y="291"/>
                  </a:lnTo>
                  <a:lnTo>
                    <a:pt x="192" y="284"/>
                  </a:lnTo>
                  <a:lnTo>
                    <a:pt x="192" y="278"/>
                  </a:lnTo>
                  <a:lnTo>
                    <a:pt x="191" y="272"/>
                  </a:lnTo>
                  <a:lnTo>
                    <a:pt x="191" y="265"/>
                  </a:lnTo>
                  <a:lnTo>
                    <a:pt x="190" y="259"/>
                  </a:lnTo>
                  <a:lnTo>
                    <a:pt x="190" y="252"/>
                  </a:lnTo>
                  <a:lnTo>
                    <a:pt x="190" y="246"/>
                  </a:lnTo>
                  <a:lnTo>
                    <a:pt x="190" y="240"/>
                  </a:lnTo>
                  <a:lnTo>
                    <a:pt x="188" y="233"/>
                  </a:lnTo>
                  <a:lnTo>
                    <a:pt x="188" y="227"/>
                  </a:lnTo>
                  <a:lnTo>
                    <a:pt x="186" y="222"/>
                  </a:lnTo>
                  <a:lnTo>
                    <a:pt x="186" y="217"/>
                  </a:lnTo>
                  <a:lnTo>
                    <a:pt x="184" y="211"/>
                  </a:lnTo>
                  <a:lnTo>
                    <a:pt x="184" y="205"/>
                  </a:lnTo>
                  <a:lnTo>
                    <a:pt x="183" y="201"/>
                  </a:lnTo>
                  <a:lnTo>
                    <a:pt x="183" y="196"/>
                  </a:lnTo>
                  <a:lnTo>
                    <a:pt x="181" y="191"/>
                  </a:lnTo>
                  <a:lnTo>
                    <a:pt x="179" y="187"/>
                  </a:lnTo>
                  <a:lnTo>
                    <a:pt x="177" y="183"/>
                  </a:lnTo>
                  <a:lnTo>
                    <a:pt x="176" y="179"/>
                  </a:lnTo>
                  <a:lnTo>
                    <a:pt x="173" y="173"/>
                  </a:lnTo>
                  <a:lnTo>
                    <a:pt x="169" y="168"/>
                  </a:lnTo>
                  <a:lnTo>
                    <a:pt x="167" y="162"/>
                  </a:lnTo>
                  <a:lnTo>
                    <a:pt x="163" y="158"/>
                  </a:lnTo>
                  <a:lnTo>
                    <a:pt x="159" y="155"/>
                  </a:lnTo>
                  <a:lnTo>
                    <a:pt x="156" y="153"/>
                  </a:lnTo>
                  <a:lnTo>
                    <a:pt x="150" y="149"/>
                  </a:lnTo>
                  <a:lnTo>
                    <a:pt x="146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46"/>
                  </a:lnTo>
                  <a:lnTo>
                    <a:pt x="140" y="142"/>
                  </a:lnTo>
                  <a:lnTo>
                    <a:pt x="136" y="137"/>
                  </a:lnTo>
                  <a:lnTo>
                    <a:pt x="132" y="130"/>
                  </a:lnTo>
                  <a:lnTo>
                    <a:pt x="128" y="126"/>
                  </a:lnTo>
                  <a:lnTo>
                    <a:pt x="127" y="121"/>
                  </a:lnTo>
                  <a:lnTo>
                    <a:pt x="123" y="117"/>
                  </a:lnTo>
                  <a:lnTo>
                    <a:pt x="121" y="113"/>
                  </a:lnTo>
                  <a:lnTo>
                    <a:pt x="117" y="108"/>
                  </a:lnTo>
                  <a:lnTo>
                    <a:pt x="116" y="103"/>
                  </a:lnTo>
                  <a:lnTo>
                    <a:pt x="112" y="98"/>
                  </a:lnTo>
                  <a:lnTo>
                    <a:pt x="109" y="93"/>
                  </a:lnTo>
                  <a:lnTo>
                    <a:pt x="105" y="87"/>
                  </a:lnTo>
                  <a:lnTo>
                    <a:pt x="103" y="82"/>
                  </a:lnTo>
                  <a:lnTo>
                    <a:pt x="99" y="77"/>
                  </a:lnTo>
                  <a:lnTo>
                    <a:pt x="97" y="71"/>
                  </a:lnTo>
                  <a:lnTo>
                    <a:pt x="93" y="66"/>
                  </a:lnTo>
                  <a:lnTo>
                    <a:pt x="89" y="62"/>
                  </a:lnTo>
                  <a:lnTo>
                    <a:pt x="86" y="57"/>
                  </a:lnTo>
                  <a:lnTo>
                    <a:pt x="84" y="53"/>
                  </a:lnTo>
                  <a:lnTo>
                    <a:pt x="81" y="48"/>
                  </a:lnTo>
                  <a:lnTo>
                    <a:pt x="77" y="44"/>
                  </a:lnTo>
                  <a:lnTo>
                    <a:pt x="76" y="39"/>
                  </a:lnTo>
                  <a:lnTo>
                    <a:pt x="74" y="36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2" y="21"/>
                  </a:lnTo>
                  <a:lnTo>
                    <a:pt x="57" y="15"/>
                  </a:lnTo>
                  <a:lnTo>
                    <a:pt x="51" y="9"/>
                  </a:lnTo>
                  <a:lnTo>
                    <a:pt x="44" y="7"/>
                  </a:lnTo>
                  <a:lnTo>
                    <a:pt x="38" y="3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Freeform 147"/>
            <p:cNvSpPr>
              <a:spLocks/>
            </p:cNvSpPr>
            <p:nvPr/>
          </p:nvSpPr>
          <p:spPr bwMode="auto">
            <a:xfrm>
              <a:off x="2027" y="3166"/>
              <a:ext cx="27" cy="115"/>
            </a:xfrm>
            <a:custGeom>
              <a:avLst/>
              <a:gdLst/>
              <a:ahLst/>
              <a:cxnLst>
                <a:cxn ang="0">
                  <a:pos x="27" y="8"/>
                </a:cxn>
                <a:cxn ang="0">
                  <a:pos x="27" y="112"/>
                </a:cxn>
                <a:cxn ang="0">
                  <a:pos x="0" y="115"/>
                </a:cxn>
                <a:cxn ang="0">
                  <a:pos x="3" y="0"/>
                </a:cxn>
                <a:cxn ang="0">
                  <a:pos x="27" y="8"/>
                </a:cxn>
                <a:cxn ang="0">
                  <a:pos x="27" y="8"/>
                </a:cxn>
              </a:cxnLst>
              <a:rect l="0" t="0" r="r" b="b"/>
              <a:pathLst>
                <a:path w="27" h="115">
                  <a:moveTo>
                    <a:pt x="27" y="8"/>
                  </a:moveTo>
                  <a:lnTo>
                    <a:pt x="27" y="112"/>
                  </a:lnTo>
                  <a:lnTo>
                    <a:pt x="0" y="115"/>
                  </a:lnTo>
                  <a:lnTo>
                    <a:pt x="3" y="0"/>
                  </a:lnTo>
                  <a:lnTo>
                    <a:pt x="27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2696" y="3089"/>
              <a:ext cx="63" cy="2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21" y="10"/>
                </a:cxn>
                <a:cxn ang="0">
                  <a:pos x="26" y="21"/>
                </a:cxn>
                <a:cxn ang="0">
                  <a:pos x="32" y="33"/>
                </a:cxn>
                <a:cxn ang="0">
                  <a:pos x="37" y="44"/>
                </a:cxn>
                <a:cxn ang="0">
                  <a:pos x="41" y="53"/>
                </a:cxn>
                <a:cxn ang="0">
                  <a:pos x="46" y="64"/>
                </a:cxn>
                <a:cxn ang="0">
                  <a:pos x="50" y="77"/>
                </a:cxn>
                <a:cxn ang="0">
                  <a:pos x="54" y="86"/>
                </a:cxn>
                <a:cxn ang="0">
                  <a:pos x="55" y="95"/>
                </a:cxn>
                <a:cxn ang="0">
                  <a:pos x="56" y="104"/>
                </a:cxn>
                <a:cxn ang="0">
                  <a:pos x="57" y="113"/>
                </a:cxn>
                <a:cxn ang="0">
                  <a:pos x="59" y="122"/>
                </a:cxn>
                <a:cxn ang="0">
                  <a:pos x="60" y="131"/>
                </a:cxn>
                <a:cxn ang="0">
                  <a:pos x="60" y="140"/>
                </a:cxn>
                <a:cxn ang="0">
                  <a:pos x="60" y="147"/>
                </a:cxn>
                <a:cxn ang="0">
                  <a:pos x="61" y="156"/>
                </a:cxn>
                <a:cxn ang="0">
                  <a:pos x="63" y="168"/>
                </a:cxn>
                <a:cxn ang="0">
                  <a:pos x="63" y="182"/>
                </a:cxn>
                <a:cxn ang="0">
                  <a:pos x="63" y="191"/>
                </a:cxn>
                <a:cxn ang="0">
                  <a:pos x="63" y="196"/>
                </a:cxn>
                <a:cxn ang="0">
                  <a:pos x="41" y="200"/>
                </a:cxn>
                <a:cxn ang="0">
                  <a:pos x="40" y="196"/>
                </a:cxn>
                <a:cxn ang="0">
                  <a:pos x="40" y="187"/>
                </a:cxn>
                <a:cxn ang="0">
                  <a:pos x="40" y="174"/>
                </a:cxn>
                <a:cxn ang="0">
                  <a:pos x="40" y="159"/>
                </a:cxn>
                <a:cxn ang="0">
                  <a:pos x="38" y="150"/>
                </a:cxn>
                <a:cxn ang="0">
                  <a:pos x="38" y="142"/>
                </a:cxn>
                <a:cxn ang="0">
                  <a:pos x="38" y="132"/>
                </a:cxn>
                <a:cxn ang="0">
                  <a:pos x="38" y="124"/>
                </a:cxn>
                <a:cxn ang="0">
                  <a:pos x="37" y="115"/>
                </a:cxn>
                <a:cxn ang="0">
                  <a:pos x="37" y="109"/>
                </a:cxn>
                <a:cxn ang="0">
                  <a:pos x="36" y="96"/>
                </a:cxn>
                <a:cxn ang="0">
                  <a:pos x="32" y="83"/>
                </a:cxn>
                <a:cxn ang="0">
                  <a:pos x="28" y="71"/>
                </a:cxn>
                <a:cxn ang="0">
                  <a:pos x="22" y="58"/>
                </a:cxn>
                <a:cxn ang="0">
                  <a:pos x="15" y="47"/>
                </a:cxn>
                <a:cxn ang="0">
                  <a:pos x="9" y="37"/>
                </a:cxn>
                <a:cxn ang="0">
                  <a:pos x="4" y="30"/>
                </a:cxn>
                <a:cxn ang="0">
                  <a:pos x="0" y="23"/>
                </a:cxn>
                <a:cxn ang="0">
                  <a:pos x="14" y="0"/>
                </a:cxn>
              </a:cxnLst>
              <a:rect l="0" t="0" r="r" b="b"/>
              <a:pathLst>
                <a:path w="63" h="200">
                  <a:moveTo>
                    <a:pt x="14" y="0"/>
                  </a:moveTo>
                  <a:lnTo>
                    <a:pt x="14" y="1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3" y="16"/>
                  </a:lnTo>
                  <a:lnTo>
                    <a:pt x="26" y="21"/>
                  </a:lnTo>
                  <a:lnTo>
                    <a:pt x="29" y="27"/>
                  </a:lnTo>
                  <a:lnTo>
                    <a:pt x="32" y="33"/>
                  </a:lnTo>
                  <a:lnTo>
                    <a:pt x="36" y="41"/>
                  </a:lnTo>
                  <a:lnTo>
                    <a:pt x="37" y="44"/>
                  </a:lnTo>
                  <a:lnTo>
                    <a:pt x="38" y="47"/>
                  </a:lnTo>
                  <a:lnTo>
                    <a:pt x="41" y="53"/>
                  </a:lnTo>
                  <a:lnTo>
                    <a:pt x="42" y="56"/>
                  </a:lnTo>
                  <a:lnTo>
                    <a:pt x="46" y="64"/>
                  </a:lnTo>
                  <a:lnTo>
                    <a:pt x="49" y="72"/>
                  </a:lnTo>
                  <a:lnTo>
                    <a:pt x="50" y="77"/>
                  </a:lnTo>
                  <a:lnTo>
                    <a:pt x="51" y="82"/>
                  </a:lnTo>
                  <a:lnTo>
                    <a:pt x="54" y="86"/>
                  </a:lnTo>
                  <a:lnTo>
                    <a:pt x="55" y="91"/>
                  </a:lnTo>
                  <a:lnTo>
                    <a:pt x="55" y="95"/>
                  </a:lnTo>
                  <a:lnTo>
                    <a:pt x="55" y="99"/>
                  </a:lnTo>
                  <a:lnTo>
                    <a:pt x="56" y="104"/>
                  </a:lnTo>
                  <a:lnTo>
                    <a:pt x="56" y="108"/>
                  </a:lnTo>
                  <a:lnTo>
                    <a:pt x="57" y="113"/>
                  </a:lnTo>
                  <a:lnTo>
                    <a:pt x="59" y="117"/>
                  </a:lnTo>
                  <a:lnTo>
                    <a:pt x="59" y="122"/>
                  </a:lnTo>
                  <a:lnTo>
                    <a:pt x="60" y="127"/>
                  </a:lnTo>
                  <a:lnTo>
                    <a:pt x="60" y="131"/>
                  </a:lnTo>
                  <a:lnTo>
                    <a:pt x="60" y="134"/>
                  </a:lnTo>
                  <a:lnTo>
                    <a:pt x="60" y="140"/>
                  </a:lnTo>
                  <a:lnTo>
                    <a:pt x="60" y="143"/>
                  </a:lnTo>
                  <a:lnTo>
                    <a:pt x="60" y="147"/>
                  </a:lnTo>
                  <a:lnTo>
                    <a:pt x="61" y="152"/>
                  </a:lnTo>
                  <a:lnTo>
                    <a:pt x="61" y="156"/>
                  </a:lnTo>
                  <a:lnTo>
                    <a:pt x="63" y="161"/>
                  </a:lnTo>
                  <a:lnTo>
                    <a:pt x="63" y="168"/>
                  </a:lnTo>
                  <a:lnTo>
                    <a:pt x="63" y="175"/>
                  </a:lnTo>
                  <a:lnTo>
                    <a:pt x="63" y="182"/>
                  </a:lnTo>
                  <a:lnTo>
                    <a:pt x="63" y="187"/>
                  </a:lnTo>
                  <a:lnTo>
                    <a:pt x="63" y="191"/>
                  </a:lnTo>
                  <a:lnTo>
                    <a:pt x="63" y="195"/>
                  </a:lnTo>
                  <a:lnTo>
                    <a:pt x="63" y="196"/>
                  </a:lnTo>
                  <a:lnTo>
                    <a:pt x="63" y="197"/>
                  </a:lnTo>
                  <a:lnTo>
                    <a:pt x="41" y="200"/>
                  </a:lnTo>
                  <a:lnTo>
                    <a:pt x="40" y="197"/>
                  </a:lnTo>
                  <a:lnTo>
                    <a:pt x="40" y="196"/>
                  </a:lnTo>
                  <a:lnTo>
                    <a:pt x="40" y="191"/>
                  </a:lnTo>
                  <a:lnTo>
                    <a:pt x="40" y="187"/>
                  </a:lnTo>
                  <a:lnTo>
                    <a:pt x="40" y="179"/>
                  </a:lnTo>
                  <a:lnTo>
                    <a:pt x="40" y="174"/>
                  </a:lnTo>
                  <a:lnTo>
                    <a:pt x="40" y="166"/>
                  </a:lnTo>
                  <a:lnTo>
                    <a:pt x="40" y="159"/>
                  </a:lnTo>
                  <a:lnTo>
                    <a:pt x="38" y="154"/>
                  </a:lnTo>
                  <a:lnTo>
                    <a:pt x="38" y="150"/>
                  </a:lnTo>
                  <a:lnTo>
                    <a:pt x="38" y="145"/>
                  </a:lnTo>
                  <a:lnTo>
                    <a:pt x="38" y="142"/>
                  </a:lnTo>
                  <a:lnTo>
                    <a:pt x="38" y="137"/>
                  </a:lnTo>
                  <a:lnTo>
                    <a:pt x="38" y="132"/>
                  </a:lnTo>
                  <a:lnTo>
                    <a:pt x="38" y="128"/>
                  </a:lnTo>
                  <a:lnTo>
                    <a:pt x="38" y="124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37" y="109"/>
                  </a:lnTo>
                  <a:lnTo>
                    <a:pt x="36" y="101"/>
                  </a:lnTo>
                  <a:lnTo>
                    <a:pt x="36" y="96"/>
                  </a:lnTo>
                  <a:lnTo>
                    <a:pt x="33" y="88"/>
                  </a:lnTo>
                  <a:lnTo>
                    <a:pt x="32" y="83"/>
                  </a:lnTo>
                  <a:lnTo>
                    <a:pt x="29" y="77"/>
                  </a:lnTo>
                  <a:lnTo>
                    <a:pt x="28" y="71"/>
                  </a:lnTo>
                  <a:lnTo>
                    <a:pt x="24" y="64"/>
                  </a:lnTo>
                  <a:lnTo>
                    <a:pt x="22" y="58"/>
                  </a:lnTo>
                  <a:lnTo>
                    <a:pt x="18" y="53"/>
                  </a:lnTo>
                  <a:lnTo>
                    <a:pt x="15" y="47"/>
                  </a:lnTo>
                  <a:lnTo>
                    <a:pt x="12" y="41"/>
                  </a:lnTo>
                  <a:lnTo>
                    <a:pt x="9" y="37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Freeform 149"/>
            <p:cNvSpPr>
              <a:spLocks/>
            </p:cNvSpPr>
            <p:nvPr/>
          </p:nvSpPr>
          <p:spPr bwMode="auto">
            <a:xfrm>
              <a:off x="3095" y="3171"/>
              <a:ext cx="85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13"/>
                </a:cxn>
                <a:cxn ang="0">
                  <a:pos x="74" y="113"/>
                </a:cxn>
                <a:cxn ang="0">
                  <a:pos x="8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" h="113">
                  <a:moveTo>
                    <a:pt x="0" y="0"/>
                  </a:moveTo>
                  <a:lnTo>
                    <a:pt x="2" y="113"/>
                  </a:lnTo>
                  <a:lnTo>
                    <a:pt x="74" y="113"/>
                  </a:lnTo>
                  <a:lnTo>
                    <a:pt x="8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48" name="Picture 3" descr="PE0172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24944"/>
            <a:ext cx="1314818" cy="864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49" name="Picture 15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885" y="1772816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4" name="CaixaDeTexto 153"/>
          <p:cNvSpPr txBox="1"/>
          <p:nvPr/>
        </p:nvSpPr>
        <p:spPr>
          <a:xfrm>
            <a:off x="1907704" y="2638653"/>
            <a:ext cx="101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Inclui </a:t>
            </a:r>
          </a:p>
          <a:p>
            <a:pPr algn="ctr"/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6867230" y="3140968"/>
            <a:ext cx="101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Analisa </a:t>
            </a:r>
          </a:p>
          <a:p>
            <a:pPr algn="ctr"/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4371250" y="4293096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Suporta</a:t>
            </a:r>
            <a:endParaRPr lang="pt-BR" dirty="0"/>
          </a:p>
        </p:txBody>
      </p:sp>
      <p:sp>
        <p:nvSpPr>
          <p:cNvPr id="157" name="CaixaDeTexto 156"/>
          <p:cNvSpPr txBox="1"/>
          <p:nvPr/>
        </p:nvSpPr>
        <p:spPr>
          <a:xfrm>
            <a:off x="323528" y="3902859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Representante comercial</a:t>
            </a:r>
            <a:endParaRPr lang="pt-BR" sz="1000" dirty="0"/>
          </a:p>
        </p:txBody>
      </p:sp>
      <p:sp>
        <p:nvSpPr>
          <p:cNvPr id="158" name="CaixaDeTexto 157"/>
          <p:cNvSpPr txBox="1"/>
          <p:nvPr/>
        </p:nvSpPr>
        <p:spPr>
          <a:xfrm>
            <a:off x="3333360" y="5085184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Help </a:t>
            </a:r>
            <a:r>
              <a:rPr lang="pt-BR" sz="1000" dirty="0" err="1" smtClean="0"/>
              <a:t>Desk</a:t>
            </a:r>
            <a:endParaRPr lang="pt-BR" sz="1000" dirty="0" smtClean="0"/>
          </a:p>
        </p:txBody>
      </p:sp>
      <p:sp>
        <p:nvSpPr>
          <p:cNvPr id="159" name="CaixaDeTexto 158"/>
          <p:cNvSpPr txBox="1"/>
          <p:nvPr/>
        </p:nvSpPr>
        <p:spPr>
          <a:xfrm>
            <a:off x="5940152" y="5126995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Assistente de vendas</a:t>
            </a:r>
          </a:p>
        </p:txBody>
      </p:sp>
      <p:sp>
        <p:nvSpPr>
          <p:cNvPr id="163" name="Seta para a direita 162"/>
          <p:cNvSpPr/>
          <p:nvPr/>
        </p:nvSpPr>
        <p:spPr>
          <a:xfrm>
            <a:off x="4644008" y="407707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CaixaDeTexto 164"/>
          <p:cNvSpPr txBox="1"/>
          <p:nvPr/>
        </p:nvSpPr>
        <p:spPr>
          <a:xfrm>
            <a:off x="3056665" y="285293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Sistema CRM Web</a:t>
            </a:r>
            <a:endParaRPr lang="pt-BR" sz="1000" dirty="0"/>
          </a:p>
        </p:txBody>
      </p:sp>
      <p:pic>
        <p:nvPicPr>
          <p:cNvPr id="14338" name="Picture 2" descr="clique para ver a figura ampliad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9344" y="3861048"/>
            <a:ext cx="936104" cy="1170130"/>
          </a:xfrm>
          <a:prstGeom prst="rect">
            <a:avLst/>
          </a:prstGeom>
          <a:noFill/>
        </p:spPr>
      </p:pic>
      <p:sp>
        <p:nvSpPr>
          <p:cNvPr id="167" name="Seta para a direita 166"/>
          <p:cNvSpPr/>
          <p:nvPr/>
        </p:nvSpPr>
        <p:spPr>
          <a:xfrm>
            <a:off x="2192569" y="234888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Seta para a direita 169"/>
          <p:cNvSpPr/>
          <p:nvPr/>
        </p:nvSpPr>
        <p:spPr>
          <a:xfrm>
            <a:off x="2195736" y="4077072"/>
            <a:ext cx="432048" cy="144016"/>
          </a:xfrm>
          <a:prstGeom prst="rightArrow">
            <a:avLst/>
          </a:prstGeom>
          <a:scene3d>
            <a:camera prst="orthographicFront">
              <a:rot lat="0" lon="30000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CaixaDeTexto 172"/>
          <p:cNvSpPr txBox="1"/>
          <p:nvPr/>
        </p:nvSpPr>
        <p:spPr>
          <a:xfrm>
            <a:off x="1976545" y="4293096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Suporta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1556792"/>
            <a:ext cx="1981876" cy="123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" name="Seta para a direita 173"/>
          <p:cNvSpPr/>
          <p:nvPr/>
        </p:nvSpPr>
        <p:spPr>
          <a:xfrm rot="5400000">
            <a:off x="6444208" y="3355251"/>
            <a:ext cx="432048" cy="144016"/>
          </a:xfrm>
          <a:prstGeom prst="rightArrow">
            <a:avLst/>
          </a:prstGeom>
          <a:scene3d>
            <a:camera prst="orthographicFront">
              <a:rot lat="0" lon="30000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Seta para a direita 174"/>
          <p:cNvSpPr/>
          <p:nvPr/>
        </p:nvSpPr>
        <p:spPr>
          <a:xfrm>
            <a:off x="4640841" y="234888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CaixaDeTexto 175"/>
          <p:cNvSpPr txBox="1"/>
          <p:nvPr/>
        </p:nvSpPr>
        <p:spPr>
          <a:xfrm>
            <a:off x="4105261" y="2638653"/>
            <a:ext cx="1543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Integra </a:t>
            </a:r>
          </a:p>
          <a:p>
            <a:pPr algn="ctr"/>
            <a:r>
              <a:rPr lang="pt-BR" dirty="0" smtClean="0"/>
              <a:t>com Microsiga</a:t>
            </a:r>
            <a:endParaRPr lang="pt-BR" dirty="0"/>
          </a:p>
        </p:txBody>
      </p:sp>
      <p:sp>
        <p:nvSpPr>
          <p:cNvPr id="177" name="CaixaDeTexto 176"/>
          <p:cNvSpPr txBox="1"/>
          <p:nvPr/>
        </p:nvSpPr>
        <p:spPr>
          <a:xfrm>
            <a:off x="6012160" y="285293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Sistema Microsiga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9699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344" y="1268760"/>
            <a:ext cx="6696000" cy="450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autenticação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187624" y="5877272"/>
            <a:ext cx="561662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002060"/>
                </a:solidFill>
              </a:rPr>
              <a:t>O usuário deve estar vinculado a um vendedor no sistema da Microsiga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9" name="Picture 5" descr="clique para ver a figura ampliad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928742"/>
            <a:ext cx="876621" cy="6686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38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903" y="1268760"/>
            <a:ext cx="6686441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principal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47864" y="3212976"/>
            <a:ext cx="1336638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Consulta de proposta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 flipH="1" flipV="1">
            <a:off x="2015716" y="3392202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5400000" flipH="1" flipV="1">
            <a:off x="3892360" y="3028520"/>
            <a:ext cx="3527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763688" y="3573016"/>
            <a:ext cx="122413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Modo de consulta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331640" y="3212976"/>
            <a:ext cx="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043608" y="4005064"/>
            <a:ext cx="1152128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Inclusão de proposta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2123728" y="234888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Incluir proposta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6130602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043608" y="3140968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dirty="0" smtClean="0"/>
              <a:t>	Editar , apagar ou adicionar um produto na lista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rot="5400000">
            <a:off x="1403648" y="3644230"/>
            <a:ext cx="14401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rot="5400000">
            <a:off x="1258838" y="3644230"/>
            <a:ext cx="14401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5400000">
            <a:off x="1116410" y="3644230"/>
            <a:ext cx="14401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Condição de pagamento</a:t>
            </a:r>
            <a:endParaRPr lang="pt-BR" sz="4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6607743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403648" y="2104256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Modo de busca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16200000" flipH="1">
            <a:off x="1713781" y="2658219"/>
            <a:ext cx="24462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619672" y="3212976"/>
            <a:ext cx="50405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259632" y="5949280"/>
            <a:ext cx="561662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002060"/>
                </a:solidFill>
              </a:rPr>
              <a:t>Clique em </a:t>
            </a:r>
            <a:r>
              <a:rPr lang="pt-BR" b="1" dirty="0" err="1" smtClean="0">
                <a:solidFill>
                  <a:srgbClr val="002060"/>
                </a:solidFill>
              </a:rPr>
              <a:t>Select</a:t>
            </a:r>
            <a:r>
              <a:rPr lang="pt-BR" dirty="0" smtClean="0">
                <a:solidFill>
                  <a:srgbClr val="002060"/>
                </a:solidFill>
              </a:rPr>
              <a:t> para escolher a condição de pagamento.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5732512" y="2420888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Fecha a tabela de condição de pagamento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7100664" y="2564904"/>
            <a:ext cx="207640" cy="8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 descr="clique para ver a figura ampliad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6000750"/>
            <a:ext cx="876621" cy="6686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12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 produto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6607742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403648" y="3068960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Modo de busca</a:t>
            </a: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259632" y="5877272"/>
            <a:ext cx="561662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002060"/>
                </a:solidFill>
              </a:rPr>
              <a:t>Clique em </a:t>
            </a:r>
            <a:r>
              <a:rPr lang="pt-BR" b="1" dirty="0" err="1" smtClean="0">
                <a:solidFill>
                  <a:srgbClr val="002060"/>
                </a:solidFill>
              </a:rPr>
              <a:t>Select</a:t>
            </a:r>
            <a:r>
              <a:rPr lang="pt-BR" dirty="0" smtClean="0">
                <a:solidFill>
                  <a:srgbClr val="002060"/>
                </a:solidFill>
              </a:rPr>
              <a:t> para escolher o produto.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547664" y="4365104"/>
            <a:ext cx="50405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rot="16200000" flipH="1">
            <a:off x="1713781" y="3622923"/>
            <a:ext cx="24462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5660504" y="3645024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Fecha a tabela de produtos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7028656" y="3789040"/>
            <a:ext cx="207640" cy="8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5" descr="clique para ver a figura ampliad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877272"/>
            <a:ext cx="876621" cy="6686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84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da 4">
      <a:dk1>
        <a:srgbClr val="292934"/>
      </a:dk1>
      <a:lt1>
        <a:srgbClr val="FFFFFF"/>
      </a:lt1>
      <a:dk2>
        <a:srgbClr val="002060"/>
      </a:dk2>
      <a:lt2>
        <a:srgbClr val="F3F2DC"/>
      </a:lt2>
      <a:accent1>
        <a:srgbClr val="B2BCC8"/>
      </a:accent1>
      <a:accent2>
        <a:srgbClr val="AD8F67"/>
      </a:accent2>
      <a:accent3>
        <a:srgbClr val="726056"/>
      </a:accent3>
      <a:accent4>
        <a:srgbClr val="4C5A6A"/>
      </a:accent4>
      <a:accent5>
        <a:srgbClr val="BDE296"/>
      </a:accent5>
      <a:accent6>
        <a:srgbClr val="79463D"/>
      </a:accent6>
      <a:hlink>
        <a:srgbClr val="0000FF"/>
      </a:hlink>
      <a:folHlink>
        <a:srgbClr val="800080"/>
      </a:folHlink>
    </a:clrScheme>
    <a:fontScheme name="Personalizada 1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443</TotalTime>
  <Words>238</Words>
  <Application>Microsoft Office PowerPoint</Application>
  <PresentationFormat>Apresentação na tela (4:3)</PresentationFormat>
  <Paragraphs>78</Paragraphs>
  <Slides>18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Adjacência</vt:lpstr>
      <vt:lpstr>Sistema CRM WEB</vt:lpstr>
      <vt:lpstr>Introdução</vt:lpstr>
      <vt:lpstr>Funcionalidades</vt:lpstr>
      <vt:lpstr>Fluxo do processo</vt:lpstr>
      <vt:lpstr>Página de autenticação</vt:lpstr>
      <vt:lpstr>Página principal</vt:lpstr>
      <vt:lpstr>Incluir proposta</vt:lpstr>
      <vt:lpstr>Condição de pagamento</vt:lpstr>
      <vt:lpstr>Seleção do produto</vt:lpstr>
      <vt:lpstr>Editar item</vt:lpstr>
      <vt:lpstr>Gerar proposta</vt:lpstr>
      <vt:lpstr>Pesquisar propostas</vt:lpstr>
      <vt:lpstr>Proposta não localizada</vt:lpstr>
      <vt:lpstr>Visualização da proposta</vt:lpstr>
      <vt:lpstr>Desativação da proposta</vt:lpstr>
      <vt:lpstr>Proposta cancelada</vt:lpstr>
      <vt:lpstr>Consulta da proposta cancelada</vt:lpstr>
      <vt:lpstr>Fazemos o melhor porque queremos o melhor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</dc:creator>
  <cp:lastModifiedBy>André</cp:lastModifiedBy>
  <cp:revision>54</cp:revision>
  <dcterms:created xsi:type="dcterms:W3CDTF">2010-06-21T22:25:39Z</dcterms:created>
  <dcterms:modified xsi:type="dcterms:W3CDTF">2010-07-01T00:31:43Z</dcterms:modified>
</cp:coreProperties>
</file>