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91" r:id="rId4"/>
    <p:sldId id="333" r:id="rId5"/>
    <p:sldId id="394" r:id="rId6"/>
    <p:sldId id="395" r:id="rId7"/>
    <p:sldId id="396" r:id="rId8"/>
    <p:sldId id="397" r:id="rId9"/>
    <p:sldId id="393" r:id="rId10"/>
    <p:sldId id="298" r:id="rId11"/>
    <p:sldId id="348" r:id="rId12"/>
    <p:sldId id="390" r:id="rId13"/>
    <p:sldId id="292" r:id="rId14"/>
    <p:sldId id="293" r:id="rId15"/>
    <p:sldId id="388" r:id="rId16"/>
    <p:sldId id="391" r:id="rId17"/>
    <p:sldId id="392" r:id="rId18"/>
    <p:sldId id="389" r:id="rId19"/>
    <p:sldId id="399" r:id="rId20"/>
    <p:sldId id="400" r:id="rId21"/>
    <p:sldId id="39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Subqueries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Simplifying Common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using the “CREATE TEMPORARY TABLE” command.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TEMPORARY TABLE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M.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Then we can write</a:t>
            </a:r>
          </a:p>
          <a:p>
            <a:pPr lvl="1"/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movies_all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access the results of the query	</a:t>
            </a:r>
          </a:p>
        </p:txBody>
      </p:sp>
    </p:spTree>
    <p:extLst>
      <p:ext uri="{BB962C8B-B14F-4D97-AF65-F5344CB8AC3E}">
        <p14:creationId xmlns:p14="http://schemas.microsoft.com/office/powerpoint/2010/main" val="1860902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Practice</a:t>
            </a:r>
            <a:r>
              <a:rPr lang="en-US" dirty="0"/>
              <a:t>: Using the table above, find “great actors”. A “great actor” has a an average rating of 6.5 and above, and starred in at least 40 rated movies.</a:t>
            </a: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Building on top of “saved”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8497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Further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an average rating of 6.5 and above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57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Query: </a:t>
            </a:r>
            <a:b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</a:b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Books and Political Views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Concepts: </a:t>
            </a:r>
            <a:r>
              <a:rPr lang="en-US" b="1" dirty="0">
                <a:solidFill>
                  <a:srgbClr val="C00000"/>
                </a:solidFill>
              </a:rPr>
              <a:t>Lift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Log-odds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the raw counts by the size of the liberal / conservative population and compute the </a:t>
            </a:r>
            <a:r>
              <a:rPr lang="en-US" b="1" dirty="0"/>
              <a:t>percentage</a:t>
            </a:r>
            <a:r>
              <a:rPr lang="en-US" dirty="0"/>
              <a:t> of liberals / conservatives that like a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</a:t>
            </a:r>
            <a:r>
              <a:rPr lang="en-US" b="1" dirty="0"/>
              <a:t>ratio </a:t>
            </a:r>
            <a:r>
              <a:rPr lang="en-US" dirty="0"/>
              <a:t>of the percentages for each book. The </a:t>
            </a:r>
            <a:r>
              <a:rPr lang="en-US" b="1" dirty="0"/>
              <a:t>ratio of percentages</a:t>
            </a:r>
            <a:r>
              <a:rPr lang="en-US" dirty="0"/>
              <a:t> between two populations is commonly called </a:t>
            </a:r>
            <a:r>
              <a:rPr lang="en-US" b="1" dirty="0"/>
              <a:t>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often take the </a:t>
            </a:r>
            <a:r>
              <a:rPr lang="en-US" b="1" u="sng" dirty="0"/>
              <a:t>log</a:t>
            </a:r>
            <a:r>
              <a:rPr lang="en-US" b="1" dirty="0"/>
              <a:t> of ratios </a:t>
            </a:r>
            <a:r>
              <a:rPr lang="en-US" dirty="0"/>
              <a:t>(aka log-odds).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Log-odds are symmetric around 0, and they are additive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opposed to lift numbers that are multiplicative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only books that have at least 5 likes, to avoid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purpose of OUTER joins in this case?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56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…. IN ….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find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Drama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also the same query with a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</a:t>
            </a:r>
            <a:r>
              <a:rPr lang="en-US" b="1" dirty="0"/>
              <a:t>remove</a:t>
            </a:r>
            <a:r>
              <a:rPr lang="en-US" dirty="0"/>
              <a:t>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 IN construct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Notice that the JOIN query does not work for movies that have “Drama” and other genres associated with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movies where Brad Pitt and George Clooney 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movies_all</a:t>
            </a:r>
            <a:r>
              <a:rPr lang="en-US" dirty="0"/>
              <a:t> temporary table that we defined before to find movie ids for Brad Pitt and George Clooney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SELECT * FROM movies WHERE id IN (…) AND id IN (…)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movie ids for Brad Pitt as a subquery, and the movie ids by George Clooney as another subquery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WHERE…IN subquery to find the favorite bands for students who like Radiohead?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students that like 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894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4A84E-AC59-49B7-B272-64B65711749B}"/>
              </a:ext>
            </a:extLst>
          </p:cNvPr>
          <p:cNvSpPr/>
          <p:nvPr/>
        </p:nvSpPr>
        <p:spPr>
          <a:xfrm>
            <a:off x="3353269" y="2721114"/>
            <a:ext cx="243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979399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619" y="1378168"/>
            <a:ext cx="865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in SQL allow us to store values in generic names and reuse the generic names instead of the literal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we want to make our queries generic, and have placeholders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@band = ‘Radiohead’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times we want to store the (single value) result of a query in a variable to use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@liberal = (SELECT COUNT(*) FROM Profiles WHERE </a:t>
            </a:r>
            <a:r>
              <a:rPr lang="en-US" b="1" dirty="0" err="1"/>
              <a:t>PoliticalViews</a:t>
            </a:r>
            <a:r>
              <a:rPr lang="en-US" b="1" dirty="0"/>
              <a:t>=‘Liberal’)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especially useful when we execute a sequence of SQL statements and we want to reuse results from previous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34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s, Variables, and so on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Music that people that like Radiohead tend to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query above for Jay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query generic, by using a @band variable and then set it appropriately:</a:t>
            </a:r>
          </a:p>
          <a:p>
            <a:endParaRPr lang="en-US" dirty="0"/>
          </a:p>
          <a:p>
            <a:pPr lvl="2"/>
            <a:r>
              <a:rPr lang="en-US" dirty="0"/>
              <a:t>SET @band = ‘Radiohead’ </a:t>
            </a:r>
          </a:p>
          <a:p>
            <a:pPr lvl="2"/>
            <a:r>
              <a:rPr lang="en-US" dirty="0"/>
              <a:t>	vs</a:t>
            </a:r>
          </a:p>
          <a:p>
            <a:pPr lvl="2"/>
            <a:r>
              <a:rPr lang="en-US" dirty="0"/>
              <a:t>SET @band = ‘Jay Z’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26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Music Recommendations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query that shows the percentage of people that like a music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a variable for doing the normalization from counts to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query that shows the percentage of people that like a </a:t>
            </a:r>
            <a:r>
              <a:rPr lang="en-US" sz="2000" b="1" dirty="0"/>
              <a:t>music group AND the focus band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Again, use a variable for doing the normalization from counts to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an outer join and compare the percentage of the focus band fans that like a music vs the percentage of the fans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261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Book preferences by gender. What are the books that men like and what are the books that women like? Show </a:t>
            </a:r>
            <a:r>
              <a:rPr lang="en-US" sz="2000"/>
              <a:t>the lifts and log-odds.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39542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4857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table can be directly replaced by another query, placed within parentheses. For readability, better to define a VIEW or TEMPORARY TABLE and use that.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7" y="4569675"/>
            <a:ext cx="5301141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 T</a:t>
            </a:r>
            <a:r>
              <a:rPr lang="en-US"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7" y="5102250"/>
            <a:ext cx="3005916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775268" y="5137810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6367490" y="5311971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num_movies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COUNT(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actor_id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num_actors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(</a:t>
            </a:r>
            <a:br>
              <a:rPr lang="en-US" dirty="0"/>
            </a:br>
            <a:r>
              <a:rPr lang="en-US" dirty="0"/>
              <a:t>	SELECT </a:t>
            </a:r>
            <a:r>
              <a:rPr lang="en-US" dirty="0" err="1"/>
              <a:t>actor_id</a:t>
            </a:r>
            <a:r>
              <a:rPr lang="en-US" dirty="0"/>
              <a:t>, COUNT(</a:t>
            </a:r>
            <a:r>
              <a:rPr lang="en-US" dirty="0" err="1"/>
              <a:t>movie_id</a:t>
            </a:r>
            <a:r>
              <a:rPr lang="en-US" dirty="0"/>
              <a:t>) AS </a:t>
            </a:r>
            <a:r>
              <a:rPr lang="en-US" dirty="0" err="1"/>
              <a:t>num_movies</a:t>
            </a:r>
            <a:br>
              <a:rPr lang="en-US" dirty="0"/>
            </a:br>
            <a:r>
              <a:rPr lang="en-US" dirty="0"/>
              <a:t>	FROM roles</a:t>
            </a:r>
            <a:br>
              <a:rPr lang="en-US" dirty="0"/>
            </a:br>
            <a:r>
              <a:rPr lang="en-US" dirty="0"/>
              <a:t>	GROUP BY </a:t>
            </a:r>
            <a:r>
              <a:rPr lang="en-US" dirty="0" err="1"/>
              <a:t>actor_id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A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num_movies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6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SELECT </a:t>
            </a:r>
            <a:r>
              <a:rPr lang="en-US" b="1" dirty="0" err="1"/>
              <a:t>num_movies</a:t>
            </a:r>
            <a:r>
              <a:rPr lang="en-US" b="1" dirty="0"/>
              <a:t>, COUNT(</a:t>
            </a:r>
            <a:r>
              <a:rPr lang="en-US" b="1" dirty="0" err="1"/>
              <a:t>actor_id</a:t>
            </a:r>
            <a:r>
              <a:rPr lang="en-US" b="1" dirty="0"/>
              <a:t>) AS </a:t>
            </a:r>
            <a:r>
              <a:rPr lang="en-US" b="1" dirty="0" err="1"/>
              <a:t>num_actors</a:t>
            </a:r>
            <a:br>
              <a:rPr lang="en-US" b="1" dirty="0"/>
            </a:br>
            <a:r>
              <a:rPr lang="en-US" b="1" dirty="0"/>
              <a:t>FROM (</a:t>
            </a:r>
            <a:br>
              <a:rPr lang="en-US" dirty="0"/>
            </a:br>
            <a:r>
              <a:rPr lang="en-US" i="1" dirty="0"/>
              <a:t>	SELECT </a:t>
            </a:r>
            <a:r>
              <a:rPr lang="en-US" i="1" dirty="0" err="1"/>
              <a:t>actor_id</a:t>
            </a:r>
            <a:r>
              <a:rPr lang="en-US" i="1" dirty="0"/>
              <a:t>, COUNT(</a:t>
            </a:r>
            <a:r>
              <a:rPr lang="en-US" i="1" dirty="0" err="1"/>
              <a:t>movie_id</a:t>
            </a:r>
            <a:r>
              <a:rPr lang="en-US" i="1" dirty="0"/>
              <a:t>) AS </a:t>
            </a:r>
            <a:r>
              <a:rPr lang="en-US" i="1" dirty="0" err="1"/>
              <a:t>num_movies</a:t>
            </a:r>
            <a:br>
              <a:rPr lang="en-US" i="1" dirty="0"/>
            </a:br>
            <a:r>
              <a:rPr lang="en-US" i="1" dirty="0"/>
              <a:t>	FROM roles</a:t>
            </a:r>
            <a:br>
              <a:rPr lang="en-US" i="1" dirty="0"/>
            </a:br>
            <a:r>
              <a:rPr lang="en-US" i="1" dirty="0"/>
              <a:t>	GROUP BY </a:t>
            </a:r>
            <a:r>
              <a:rPr lang="en-US" i="1" dirty="0" err="1"/>
              <a:t>actor_id</a:t>
            </a:r>
            <a:br>
              <a:rPr lang="en-US" dirty="0"/>
            </a:br>
            <a:r>
              <a:rPr lang="en-US" b="1" dirty="0"/>
              <a:t>) A</a:t>
            </a:r>
            <a:br>
              <a:rPr lang="en-US" b="1" dirty="0"/>
            </a:br>
            <a:r>
              <a:rPr lang="en-US" b="1" dirty="0"/>
              <a:t>GROUP BY </a:t>
            </a:r>
            <a:r>
              <a:rPr lang="en-US" b="1" dirty="0" err="1"/>
              <a:t>num_movies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65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num_movies</a:t>
            </a:r>
            <a:r>
              <a:rPr lang="en-US" dirty="0"/>
              <a:t>, COUNT(</a:t>
            </a:r>
            <a:r>
              <a:rPr lang="en-US" dirty="0" err="1"/>
              <a:t>actor_id</a:t>
            </a:r>
            <a:r>
              <a:rPr lang="en-US" dirty="0"/>
              <a:t>) AS </a:t>
            </a:r>
            <a:r>
              <a:rPr lang="en-US" dirty="0" err="1"/>
              <a:t>num_actors</a:t>
            </a:r>
            <a:br>
              <a:rPr lang="en-US" dirty="0"/>
            </a:br>
            <a:r>
              <a:rPr lang="en-US" dirty="0"/>
              <a:t>FROM (</a:t>
            </a:r>
            <a:br>
              <a:rPr lang="en-US" dirty="0"/>
            </a:br>
            <a:r>
              <a:rPr lang="en-US" dirty="0"/>
              <a:t>	SELECT </a:t>
            </a:r>
            <a:r>
              <a:rPr lang="en-US" dirty="0" err="1"/>
              <a:t>actor_id</a:t>
            </a:r>
            <a:r>
              <a:rPr lang="en-US" dirty="0"/>
              <a:t>, COUNT(</a:t>
            </a:r>
            <a:r>
              <a:rPr lang="en-US" dirty="0" err="1"/>
              <a:t>movie_id</a:t>
            </a:r>
            <a:r>
              <a:rPr lang="en-US" dirty="0"/>
              <a:t>) AS </a:t>
            </a:r>
            <a:r>
              <a:rPr lang="en-US" dirty="0" err="1"/>
              <a:t>num_movies</a:t>
            </a:r>
            <a:br>
              <a:rPr lang="en-US" dirty="0"/>
            </a:br>
            <a:r>
              <a:rPr lang="en-US" dirty="0"/>
              <a:t>	FROM roles</a:t>
            </a:r>
            <a:br>
              <a:rPr lang="en-US" dirty="0"/>
            </a:br>
            <a:r>
              <a:rPr lang="en-US" dirty="0"/>
              <a:t>	GROUP BY </a:t>
            </a:r>
            <a:r>
              <a:rPr lang="en-US" dirty="0" err="1"/>
              <a:t>actor_id</a:t>
            </a:r>
            <a:br>
              <a:rPr lang="en-US" dirty="0"/>
            </a:br>
            <a:r>
              <a:rPr lang="en-US" dirty="0"/>
              <a:t>) A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num_movies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shows how many movies had 0 actors, how many movies had one actor, how many movies had two actors,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3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TEMPORARY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948690"/>
            <a:ext cx="8044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using the “CREATE TEMPORARY TABLE” command.</a:t>
            </a:r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TEMPORARY TABLE </a:t>
            </a:r>
            <a:r>
              <a:rPr lang="en-US" dirty="0" err="1"/>
              <a:t>num_movies_per_actor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dirty="0"/>
              <a:t>	SELECT </a:t>
            </a:r>
            <a:r>
              <a:rPr lang="en-US" dirty="0" err="1"/>
              <a:t>actor_id</a:t>
            </a:r>
            <a:r>
              <a:rPr lang="en-US" dirty="0"/>
              <a:t>, COUNT(</a:t>
            </a:r>
            <a:r>
              <a:rPr lang="en-US" dirty="0" err="1"/>
              <a:t>movie_id</a:t>
            </a:r>
            <a:r>
              <a:rPr lang="en-US" dirty="0"/>
              <a:t>) AS </a:t>
            </a:r>
            <a:r>
              <a:rPr lang="en-US" dirty="0" err="1"/>
              <a:t>num_movies</a:t>
            </a:r>
            <a:br>
              <a:rPr lang="en-US" dirty="0"/>
            </a:br>
            <a:r>
              <a:rPr lang="en-US" dirty="0"/>
              <a:t>	FROM roles</a:t>
            </a:r>
            <a:br>
              <a:rPr lang="en-US" dirty="0"/>
            </a:br>
            <a:r>
              <a:rPr lang="en-US" dirty="0"/>
              <a:t>	GROUP BY </a:t>
            </a:r>
            <a:r>
              <a:rPr lang="en-US" dirty="0" err="1"/>
              <a:t>actor_id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we can write</a:t>
            </a:r>
          </a:p>
          <a:p>
            <a:pPr lvl="1"/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num_movies_per_actor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access the results of the query. And then we can write our aggregate: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num_movies</a:t>
            </a:r>
            <a:r>
              <a:rPr lang="en-US" dirty="0"/>
              <a:t>, COUNT(</a:t>
            </a:r>
            <a:r>
              <a:rPr lang="en-US" dirty="0" err="1"/>
              <a:t>actor_id</a:t>
            </a:r>
            <a:r>
              <a:rPr lang="en-US" dirty="0"/>
              <a:t>) AS </a:t>
            </a:r>
            <a:r>
              <a:rPr lang="en-US" dirty="0" err="1"/>
              <a:t>num_actors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num_movies_per_actor</a:t>
            </a:r>
            <a:br>
              <a:rPr lang="en-US" dirty="0"/>
            </a:br>
            <a:r>
              <a:rPr lang="en-US" b="1" dirty="0"/>
              <a:t>GROUP BY </a:t>
            </a:r>
            <a:r>
              <a:rPr lang="en-US" dirty="0" err="1"/>
              <a:t>num_movies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24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Reusing Queries: WITH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948690"/>
            <a:ext cx="804466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Instead of creating a temporary table, we can also use the “WITH” statement</a:t>
            </a:r>
          </a:p>
          <a:p>
            <a:endParaRPr lang="en-US" b="1" dirty="0"/>
          </a:p>
          <a:p>
            <a:pPr lvl="1"/>
            <a:r>
              <a:rPr lang="en-US" b="1" dirty="0"/>
              <a:t>WITH </a:t>
            </a:r>
            <a:r>
              <a:rPr lang="en-US" dirty="0" err="1"/>
              <a:t>num_movies_per_actor</a:t>
            </a:r>
            <a:r>
              <a:rPr lang="en-US" dirty="0"/>
              <a:t> </a:t>
            </a:r>
            <a:r>
              <a:rPr lang="en-US" b="1" dirty="0"/>
              <a:t>AS </a:t>
            </a:r>
            <a:br>
              <a:rPr lang="en-US" b="1" dirty="0"/>
            </a:br>
            <a:r>
              <a:rPr lang="en-US" b="1" dirty="0"/>
              <a:t>	(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actor_id</a:t>
            </a:r>
            <a:r>
              <a:rPr lang="en-US" dirty="0"/>
              <a:t>, COUNT(</a:t>
            </a:r>
            <a:r>
              <a:rPr lang="en-US" dirty="0" err="1"/>
              <a:t>movie_id</a:t>
            </a:r>
            <a:r>
              <a:rPr lang="en-US" dirty="0"/>
              <a:t>) AS </a:t>
            </a:r>
            <a:r>
              <a:rPr lang="en-US" dirty="0" err="1"/>
              <a:t>num_movies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roles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COUNT(</a:t>
            </a:r>
            <a:r>
              <a:rPr lang="en-US" dirty="0" err="1"/>
              <a:t>actor_id</a:t>
            </a:r>
            <a:r>
              <a:rPr lang="en-US" dirty="0"/>
              <a:t>) AS </a:t>
            </a:r>
            <a:r>
              <a:rPr lang="en-US" dirty="0" err="1"/>
              <a:t>num_actors</a:t>
            </a:r>
            <a:r>
              <a:rPr lang="en-US" dirty="0"/>
              <a:t>, </a:t>
            </a:r>
            <a:r>
              <a:rPr lang="en-US" dirty="0" err="1"/>
              <a:t>num_movies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num_movies_per_actor</a:t>
            </a:r>
            <a:br>
              <a:rPr lang="en-US" b="1" dirty="0"/>
            </a:br>
            <a:r>
              <a:rPr lang="en-US" b="1" dirty="0"/>
              <a:t>GROUP BY </a:t>
            </a:r>
            <a:r>
              <a:rPr lang="en-US" dirty="0" err="1"/>
              <a:t>num_movies</a:t>
            </a:r>
            <a:br>
              <a:rPr lang="en-US" b="1" dirty="0"/>
            </a:br>
            <a:r>
              <a:rPr lang="en-US" b="1" dirty="0"/>
              <a:t>ORDER BY </a:t>
            </a:r>
            <a:r>
              <a:rPr lang="en-US" dirty="0" err="1"/>
              <a:t>num_movies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we can write</a:t>
            </a:r>
          </a:p>
          <a:p>
            <a:pPr lvl="1"/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num_movies_per_actor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access the results of the query. And then we can write our aggregate: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num_movies</a:t>
            </a:r>
            <a:r>
              <a:rPr lang="en-US" dirty="0"/>
              <a:t>, COUNT(</a:t>
            </a:r>
            <a:r>
              <a:rPr lang="en-US" dirty="0" err="1"/>
              <a:t>actor_id</a:t>
            </a:r>
            <a:r>
              <a:rPr lang="en-US" dirty="0"/>
              <a:t>) AS </a:t>
            </a:r>
            <a:r>
              <a:rPr lang="en-US" dirty="0" err="1"/>
              <a:t>num_actors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num_movies_per_actor</a:t>
            </a:r>
            <a:br>
              <a:rPr lang="en-US" dirty="0"/>
            </a:br>
            <a:r>
              <a:rPr lang="en-US" b="1" dirty="0"/>
              <a:t>GROUP BY </a:t>
            </a:r>
            <a:r>
              <a:rPr lang="en-US" dirty="0" err="1"/>
              <a:t>num_movies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704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TEMPORARY TABLE 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VIEW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TABLE </a:t>
            </a:r>
            <a:br>
              <a:rPr lang="en-US" sz="24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</a:b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WITH (aka CTE – Common Table Expressions)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08" y="1939952"/>
            <a:ext cx="8044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 TEMPORARY TABLE </a:t>
            </a:r>
            <a:r>
              <a:rPr lang="en-US" sz="1600" b="1" dirty="0" err="1"/>
              <a:t>movies_all</a:t>
            </a:r>
            <a:r>
              <a:rPr lang="en-US" sz="1600" b="1" dirty="0"/>
              <a:t> AS…</a:t>
            </a:r>
            <a:br>
              <a:rPr lang="en-US" sz="1600" b="1" dirty="0"/>
            </a:br>
            <a:r>
              <a:rPr lang="en-US" sz="1600" dirty="0"/>
              <a:t>Creates a temporary table with the results of the query. Table is only visible within the session (until the user disconnects). </a:t>
            </a:r>
            <a:r>
              <a:rPr lang="en-US" sz="1600" i="1" dirty="0"/>
              <a:t>Contents do </a:t>
            </a:r>
            <a:r>
              <a:rPr lang="en-US" sz="1600" b="1" i="1" dirty="0"/>
              <a:t>not</a:t>
            </a:r>
            <a:r>
              <a:rPr lang="en-US" sz="1600" i="1" dirty="0"/>
              <a:t> update if the underlying tables change.</a:t>
            </a: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WITH </a:t>
            </a:r>
            <a:r>
              <a:rPr lang="en-US" sz="1600" b="1" dirty="0" err="1"/>
              <a:t>movies_all</a:t>
            </a:r>
            <a:r>
              <a:rPr lang="en-US" sz="1600" b="1" dirty="0"/>
              <a:t> AS…</a:t>
            </a:r>
            <a:br>
              <a:rPr lang="en-US" sz="1600" b="1" dirty="0"/>
            </a:br>
            <a:r>
              <a:rPr lang="en-US" sz="1600" dirty="0"/>
              <a:t>The WITH keyword allows the definition of a table name for a query, so that it can be reused later in the same SQL statement. Also known as “Common Table Expression”, it a very common way of writing queries with subqueries. Does not store the results of the subquery.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 TABLE </a:t>
            </a:r>
            <a:r>
              <a:rPr lang="en-US" sz="1600" b="1" dirty="0" err="1"/>
              <a:t>movies_all</a:t>
            </a:r>
            <a:r>
              <a:rPr lang="en-US" sz="1600" b="1" dirty="0"/>
              <a:t> AS…</a:t>
            </a:r>
            <a:br>
              <a:rPr lang="en-US" sz="1600" b="1" dirty="0"/>
            </a:br>
            <a:r>
              <a:rPr lang="en-US" sz="1600" dirty="0"/>
              <a:t>This command creates a permanent table with the results of the query. It is visible to all users. </a:t>
            </a:r>
            <a:r>
              <a:rPr lang="en-US" sz="1600" i="1" dirty="0"/>
              <a:t>Contents do </a:t>
            </a:r>
            <a:r>
              <a:rPr lang="en-US" sz="1600" b="1" i="1" dirty="0"/>
              <a:t>not</a:t>
            </a:r>
            <a:r>
              <a:rPr lang="en-US" sz="1600" i="1" dirty="0"/>
              <a:t> update if the underlying tables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 VIEW </a:t>
            </a:r>
            <a:r>
              <a:rPr lang="en-US" sz="1600" b="1" dirty="0" err="1"/>
              <a:t>movies_all</a:t>
            </a:r>
            <a:r>
              <a:rPr lang="en-US" sz="1600" b="1" dirty="0"/>
              <a:t> AS…</a:t>
            </a:r>
            <a:br>
              <a:rPr lang="en-US" sz="1600" b="1" dirty="0"/>
            </a:br>
            <a:r>
              <a:rPr lang="en-US" sz="1600" dirty="0"/>
              <a:t>A </a:t>
            </a:r>
            <a:r>
              <a:rPr lang="en-US" sz="1600" b="1" dirty="0"/>
              <a:t>VIEW</a:t>
            </a:r>
            <a:r>
              <a:rPr lang="en-US" sz="1600" dirty="0"/>
              <a:t> is similar to a </a:t>
            </a:r>
            <a:r>
              <a:rPr lang="en-US" sz="1600" b="1" dirty="0"/>
              <a:t>TEMPORARY TABLE</a:t>
            </a:r>
            <a:r>
              <a:rPr lang="en-US" sz="1600" dirty="0"/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sz="1600" b="1" dirty="0"/>
              <a:t>materialized view</a:t>
            </a:r>
            <a:r>
              <a:rPr lang="en-US" sz="1600" dirty="0"/>
              <a:t>” which stores the results and updates automatically, but not supported by MySQL.)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59068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40151</TotalTime>
  <Words>1945</Words>
  <Application>Microsoft Office PowerPoint</Application>
  <PresentationFormat>On-screen Show (4:3)</PresentationFormat>
  <Paragraphs>167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Calibri</vt:lpstr>
      <vt:lpstr>Office Theme</vt:lpstr>
      <vt:lpstr>SQL Subqueries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203</cp:revision>
  <cp:lastPrinted>2014-10-22T17:34:37Z</cp:lastPrinted>
  <dcterms:created xsi:type="dcterms:W3CDTF">2014-10-20T14:52:46Z</dcterms:created>
  <dcterms:modified xsi:type="dcterms:W3CDTF">2021-06-02T18:01:03Z</dcterms:modified>
</cp:coreProperties>
</file>